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3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1"/>
  </p:notesMasterIdLst>
  <p:sldIdLst>
    <p:sldId id="272" r:id="rId5"/>
    <p:sldId id="266" r:id="rId6"/>
    <p:sldId id="265" r:id="rId7"/>
    <p:sldId id="267" r:id="rId8"/>
    <p:sldId id="268" r:id="rId9"/>
    <p:sldId id="308" r:id="rId10"/>
    <p:sldId id="309" r:id="rId11"/>
    <p:sldId id="278" r:id="rId12"/>
    <p:sldId id="282" r:id="rId13"/>
    <p:sldId id="281" r:id="rId14"/>
    <p:sldId id="274" r:id="rId15"/>
    <p:sldId id="275" r:id="rId16"/>
    <p:sldId id="283" r:id="rId17"/>
    <p:sldId id="310" r:id="rId18"/>
    <p:sldId id="311" r:id="rId19"/>
    <p:sldId id="312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D8BB5D0-E1F0-4D3E-91DB-85559C935996}" v="32" dt="2025-08-11T12:39:41.90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570"/>
  </p:normalViewPr>
  <p:slideViewPr>
    <p:cSldViewPr snapToGrid="0">
      <p:cViewPr varScale="1">
        <p:scale>
          <a:sx n="78" d="100"/>
          <a:sy n="78" d="100"/>
        </p:scale>
        <p:origin x="15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uresh Chandrasekar" userId="bb97d1651997d567" providerId="LiveId" clId="{1D8BB5D0-E1F0-4D3E-91DB-85559C935996}"/>
    <pc:docChg chg="undo redo custSel addSld delSld modSld sldOrd">
      <pc:chgData name="Suresh Chandrasekar" userId="bb97d1651997d567" providerId="LiveId" clId="{1D8BB5D0-E1F0-4D3E-91DB-85559C935996}" dt="2025-08-14T12:25:22.692" v="262"/>
      <pc:docMkLst>
        <pc:docMk/>
      </pc:docMkLst>
      <pc:sldChg chg="addSp delSp modSp add del mod">
        <pc:chgData name="Suresh Chandrasekar" userId="bb97d1651997d567" providerId="LiveId" clId="{1D8BB5D0-E1F0-4D3E-91DB-85559C935996}" dt="2025-08-11T12:31:47.264" v="144" actId="47"/>
        <pc:sldMkLst>
          <pc:docMk/>
          <pc:sldMk cId="3903392929" sldId="271"/>
        </pc:sldMkLst>
      </pc:sldChg>
      <pc:sldChg chg="modSp mod">
        <pc:chgData name="Suresh Chandrasekar" userId="bb97d1651997d567" providerId="LiveId" clId="{1D8BB5D0-E1F0-4D3E-91DB-85559C935996}" dt="2025-08-11T12:42:26.087" v="243" actId="207"/>
        <pc:sldMkLst>
          <pc:docMk/>
          <pc:sldMk cId="411201368" sldId="272"/>
        </pc:sldMkLst>
        <pc:spChg chg="mod">
          <ac:chgData name="Suresh Chandrasekar" userId="bb97d1651997d567" providerId="LiveId" clId="{1D8BB5D0-E1F0-4D3E-91DB-85559C935996}" dt="2025-08-11T12:42:26.087" v="243" actId="207"/>
          <ac:spMkLst>
            <pc:docMk/>
            <pc:sldMk cId="411201368" sldId="272"/>
            <ac:spMk id="2" creationId="{E5A04A70-1938-77CC-F5B0-B23D8F425BA4}"/>
          </ac:spMkLst>
        </pc:spChg>
      </pc:sldChg>
      <pc:sldChg chg="ord">
        <pc:chgData name="Suresh Chandrasekar" userId="bb97d1651997d567" providerId="LiveId" clId="{1D8BB5D0-E1F0-4D3E-91DB-85559C935996}" dt="2025-08-14T12:25:22.692" v="262"/>
        <pc:sldMkLst>
          <pc:docMk/>
          <pc:sldMk cId="4073639602" sldId="281"/>
        </pc:sldMkLst>
      </pc:sldChg>
      <pc:sldChg chg="delSp modSp mod">
        <pc:chgData name="Suresh Chandrasekar" userId="bb97d1651997d567" providerId="LiveId" clId="{1D8BB5D0-E1F0-4D3E-91DB-85559C935996}" dt="2025-08-14T12:24:52.255" v="260" actId="27918"/>
        <pc:sldMkLst>
          <pc:docMk/>
          <pc:sldMk cId="1525365290" sldId="282"/>
        </pc:sldMkLst>
        <pc:spChg chg="mod">
          <ac:chgData name="Suresh Chandrasekar" userId="bb97d1651997d567" providerId="LiveId" clId="{1D8BB5D0-E1F0-4D3E-91DB-85559C935996}" dt="2025-08-11T12:25:11.315" v="76" actId="20577"/>
          <ac:spMkLst>
            <pc:docMk/>
            <pc:sldMk cId="1525365290" sldId="282"/>
            <ac:spMk id="22" creationId="{70E3BC3E-244D-AB75-F958-29EDD33467D6}"/>
          </ac:spMkLst>
        </pc:spChg>
        <pc:spChg chg="mod">
          <ac:chgData name="Suresh Chandrasekar" userId="bb97d1651997d567" providerId="LiveId" clId="{1D8BB5D0-E1F0-4D3E-91DB-85559C935996}" dt="2025-08-11T12:25:20.459" v="87" actId="20577"/>
          <ac:spMkLst>
            <pc:docMk/>
            <pc:sldMk cId="1525365290" sldId="282"/>
            <ac:spMk id="26" creationId="{FE72DFBB-D3B9-9247-722D-80F5D04EB60C}"/>
          </ac:spMkLst>
        </pc:spChg>
        <pc:spChg chg="mod">
          <ac:chgData name="Suresh Chandrasekar" userId="bb97d1651997d567" providerId="LiveId" clId="{1D8BB5D0-E1F0-4D3E-91DB-85559C935996}" dt="2025-08-11T12:25:40.381" v="107" actId="20577"/>
          <ac:spMkLst>
            <pc:docMk/>
            <pc:sldMk cId="1525365290" sldId="282"/>
            <ac:spMk id="29" creationId="{9FA13DD2-B17E-8033-2DDF-52D0EA69F7CC}"/>
          </ac:spMkLst>
        </pc:spChg>
        <pc:spChg chg="mod">
          <ac:chgData name="Suresh Chandrasekar" userId="bb97d1651997d567" providerId="LiveId" clId="{1D8BB5D0-E1F0-4D3E-91DB-85559C935996}" dt="2025-08-11T12:25:33.480" v="97" actId="20577"/>
          <ac:spMkLst>
            <pc:docMk/>
            <pc:sldMk cId="1525365290" sldId="282"/>
            <ac:spMk id="31" creationId="{5BFEEBA5-21B2-E92F-1BDA-95B31131CCE9}"/>
          </ac:spMkLst>
        </pc:spChg>
      </pc:sldChg>
      <pc:sldChg chg="addSp delSp modSp add mod modAnim">
        <pc:chgData name="Suresh Chandrasekar" userId="bb97d1651997d567" providerId="LiveId" clId="{1D8BB5D0-E1F0-4D3E-91DB-85559C935996}" dt="2025-08-10T09:38:11.152" v="24" actId="22"/>
        <pc:sldMkLst>
          <pc:docMk/>
          <pc:sldMk cId="248343548" sldId="308"/>
        </pc:sldMkLst>
        <pc:grpChg chg="mod">
          <ac:chgData name="Suresh Chandrasekar" userId="bb97d1651997d567" providerId="LiveId" clId="{1D8BB5D0-E1F0-4D3E-91DB-85559C935996}" dt="2025-08-10T09:37:09.555" v="22" actId="14100"/>
          <ac:grpSpMkLst>
            <pc:docMk/>
            <pc:sldMk cId="248343548" sldId="308"/>
            <ac:grpSpMk id="32" creationId="{A1E83BFC-3854-5729-4C51-E08CE0C968B6}"/>
          </ac:grpSpMkLst>
        </pc:grpChg>
        <pc:graphicFrameChg chg="mod">
          <ac:chgData name="Suresh Chandrasekar" userId="bb97d1651997d567" providerId="LiveId" clId="{1D8BB5D0-E1F0-4D3E-91DB-85559C935996}" dt="2025-08-10T09:33:16.564" v="4" actId="572"/>
          <ac:graphicFrameMkLst>
            <pc:docMk/>
            <pc:sldMk cId="248343548" sldId="308"/>
            <ac:graphicFrameMk id="5" creationId="{B31CD83E-DE46-3A4A-667E-CF8D694BBB7A}"/>
          </ac:graphicFrameMkLst>
        </pc:graphicFrameChg>
        <pc:graphicFrameChg chg="add mod modGraphic">
          <ac:chgData name="Suresh Chandrasekar" userId="bb97d1651997d567" providerId="LiveId" clId="{1D8BB5D0-E1F0-4D3E-91DB-85559C935996}" dt="2025-08-10T09:35:51.635" v="19"/>
          <ac:graphicFrameMkLst>
            <pc:docMk/>
            <pc:sldMk cId="248343548" sldId="308"/>
            <ac:graphicFrameMk id="34" creationId="{DAC09DB8-00D8-14DF-D568-655FA31704D9}"/>
          </ac:graphicFrameMkLst>
        </pc:graphicFrameChg>
      </pc:sldChg>
      <pc:sldChg chg="addSp modSp new mod">
        <pc:chgData name="Suresh Chandrasekar" userId="bb97d1651997d567" providerId="LiveId" clId="{1D8BB5D0-E1F0-4D3E-91DB-85559C935996}" dt="2025-08-10T09:40:36.975" v="39" actId="1076"/>
        <pc:sldMkLst>
          <pc:docMk/>
          <pc:sldMk cId="3999132177" sldId="309"/>
        </pc:sldMkLst>
        <pc:picChg chg="add mod">
          <ac:chgData name="Suresh Chandrasekar" userId="bb97d1651997d567" providerId="LiveId" clId="{1D8BB5D0-E1F0-4D3E-91DB-85559C935996}" dt="2025-08-10T09:40:36.975" v="39" actId="1076"/>
          <ac:picMkLst>
            <pc:docMk/>
            <pc:sldMk cId="3999132177" sldId="309"/>
            <ac:picMk id="3" creationId="{FAFA43EF-E76C-0434-C0EF-985391317E38}"/>
          </ac:picMkLst>
        </pc:picChg>
        <pc:picChg chg="add mod">
          <ac:chgData name="Suresh Chandrasekar" userId="bb97d1651997d567" providerId="LiveId" clId="{1D8BB5D0-E1F0-4D3E-91DB-85559C935996}" dt="2025-08-10T09:40:14.028" v="37" actId="1076"/>
          <ac:picMkLst>
            <pc:docMk/>
            <pc:sldMk cId="3999132177" sldId="309"/>
            <ac:picMk id="5" creationId="{157CE460-A83A-2B43-B4C6-6A83D3234308}"/>
          </ac:picMkLst>
        </pc:picChg>
        <pc:picChg chg="add mod ord">
          <ac:chgData name="Suresh Chandrasekar" userId="bb97d1651997d567" providerId="LiveId" clId="{1D8BB5D0-E1F0-4D3E-91DB-85559C935996}" dt="2025-08-10T09:39:54.117" v="34" actId="167"/>
          <ac:picMkLst>
            <pc:docMk/>
            <pc:sldMk cId="3999132177" sldId="309"/>
            <ac:picMk id="7" creationId="{9A7358B3-0FAC-250E-B81B-926A81B21DBF}"/>
          </ac:picMkLst>
        </pc:picChg>
      </pc:sldChg>
      <pc:sldChg chg="addSp modSp new mod">
        <pc:chgData name="Suresh Chandrasekar" userId="bb97d1651997d567" providerId="LiveId" clId="{1D8BB5D0-E1F0-4D3E-91DB-85559C935996}" dt="2025-08-11T12:28:51.945" v="117" actId="1076"/>
        <pc:sldMkLst>
          <pc:docMk/>
          <pc:sldMk cId="617923214" sldId="310"/>
        </pc:sldMkLst>
        <pc:picChg chg="add mod">
          <ac:chgData name="Suresh Chandrasekar" userId="bb97d1651997d567" providerId="LiveId" clId="{1D8BB5D0-E1F0-4D3E-91DB-85559C935996}" dt="2025-08-11T12:28:51.945" v="117" actId="1076"/>
          <ac:picMkLst>
            <pc:docMk/>
            <pc:sldMk cId="617923214" sldId="310"/>
            <ac:picMk id="3" creationId="{6DFBCF79-FC94-770A-B8D2-F3A00CB4DC27}"/>
          </ac:picMkLst>
        </pc:picChg>
      </pc:sldChg>
      <pc:sldChg chg="addSp delSp new del mod">
        <pc:chgData name="Suresh Chandrasekar" userId="bb97d1651997d567" providerId="LiveId" clId="{1D8BB5D0-E1F0-4D3E-91DB-85559C935996}" dt="2025-08-11T12:28:18.569" v="113" actId="47"/>
        <pc:sldMkLst>
          <pc:docMk/>
          <pc:sldMk cId="3755274526" sldId="310"/>
        </pc:sldMkLst>
      </pc:sldChg>
      <pc:sldChg chg="addSp modSp new mod">
        <pc:chgData name="Suresh Chandrasekar" userId="bb97d1651997d567" providerId="LiveId" clId="{1D8BB5D0-E1F0-4D3E-91DB-85559C935996}" dt="2025-08-11T12:36:29.108" v="202" actId="14100"/>
        <pc:sldMkLst>
          <pc:docMk/>
          <pc:sldMk cId="3733127997" sldId="311"/>
        </pc:sldMkLst>
        <pc:spChg chg="add mod">
          <ac:chgData name="Suresh Chandrasekar" userId="bb97d1651997d567" providerId="LiveId" clId="{1D8BB5D0-E1F0-4D3E-91DB-85559C935996}" dt="2025-08-11T12:34:25.438" v="190" actId="20577"/>
          <ac:spMkLst>
            <pc:docMk/>
            <pc:sldMk cId="3733127997" sldId="311"/>
            <ac:spMk id="3" creationId="{7457EB67-4DE3-3955-5C79-042C5325315B}"/>
          </ac:spMkLst>
        </pc:spChg>
        <pc:spChg chg="add mod">
          <ac:chgData name="Suresh Chandrasekar" userId="bb97d1651997d567" providerId="LiveId" clId="{1D8BB5D0-E1F0-4D3E-91DB-85559C935996}" dt="2025-08-11T12:36:29.108" v="202" actId="14100"/>
          <ac:spMkLst>
            <pc:docMk/>
            <pc:sldMk cId="3733127997" sldId="311"/>
            <ac:spMk id="5" creationId="{59D5DF93-99CB-B5D5-7687-275AFBA05F26}"/>
          </ac:spMkLst>
        </pc:spChg>
      </pc:sldChg>
      <pc:sldChg chg="new del">
        <pc:chgData name="Suresh Chandrasekar" userId="bb97d1651997d567" providerId="LiveId" clId="{1D8BB5D0-E1F0-4D3E-91DB-85559C935996}" dt="2025-08-11T12:36:56.330" v="204" actId="47"/>
        <pc:sldMkLst>
          <pc:docMk/>
          <pc:sldMk cId="1508396253" sldId="312"/>
        </pc:sldMkLst>
      </pc:sldChg>
      <pc:sldChg chg="addSp modSp new mod modAnim">
        <pc:chgData name="Suresh Chandrasekar" userId="bb97d1651997d567" providerId="LiveId" clId="{1D8BB5D0-E1F0-4D3E-91DB-85559C935996}" dt="2025-08-11T13:25:14.767" v="246"/>
        <pc:sldMkLst>
          <pc:docMk/>
          <pc:sldMk cId="1987739021" sldId="312"/>
        </pc:sldMkLst>
        <pc:spChg chg="mod">
          <ac:chgData name="Suresh Chandrasekar" userId="bb97d1651997d567" providerId="LiveId" clId="{1D8BB5D0-E1F0-4D3E-91DB-85559C935996}" dt="2025-08-11T12:40:12.488" v="240" actId="122"/>
          <ac:spMkLst>
            <pc:docMk/>
            <pc:sldMk cId="1987739021" sldId="312"/>
            <ac:spMk id="2" creationId="{63E795BF-7092-71FA-75FE-93E1676AFCD1}"/>
          </ac:spMkLst>
        </pc:spChg>
        <pc:spChg chg="add mod">
          <ac:chgData name="Suresh Chandrasekar" userId="bb97d1651997d567" providerId="LiveId" clId="{1D8BB5D0-E1F0-4D3E-91DB-85559C935996}" dt="2025-08-11T12:40:07.696" v="239" actId="122"/>
          <ac:spMkLst>
            <pc:docMk/>
            <pc:sldMk cId="1987739021" sldId="312"/>
            <ac:spMk id="3" creationId="{58677E6F-17EA-46DB-9FC7-036770EC41F4}"/>
          </ac:spMkLst>
        </pc:spChg>
        <pc:picChg chg="add mod">
          <ac:chgData name="Suresh Chandrasekar" userId="bb97d1651997d567" providerId="LiveId" clId="{1D8BB5D0-E1F0-4D3E-91DB-85559C935996}" dt="2025-08-11T12:40:19.138" v="241" actId="14100"/>
          <ac:picMkLst>
            <pc:docMk/>
            <pc:sldMk cId="1987739021" sldId="312"/>
            <ac:picMk id="5" creationId="{608C3295-1788-B5B9-9ED3-36766AB8596C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Sheet1!$A$1</c:f>
              <c:strCache>
                <c:ptCount val="1"/>
                <c:pt idx="0">
                  <c:v>Column1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Sheet1!$A$2:$A$9</c:f>
              <c:numCache>
                <c:formatCode>General</c:formatCode>
                <c:ptCount val="8"/>
              </c:numCache>
            </c:numRef>
          </c:val>
          <c:extLst xmlns:c15="http://schemas.microsoft.com/office/drawing/2012/chart">
            <c:ext xmlns:c16="http://schemas.microsoft.com/office/drawing/2014/chart" uri="{C3380CC4-5D6E-409C-BE32-E72D297353CC}">
              <c16:uniqueId val="{00000000-629C-7B45-A0D2-23525E133DFE}"/>
            </c:ext>
          </c:extLst>
        </c:ser>
        <c:ser>
          <c:idx val="1"/>
          <c:order val="1"/>
          <c:tx>
            <c:strRef>
              <c:f>Sheet1!$B$1</c:f>
              <c:strCache>
                <c:ptCount val="1"/>
                <c:pt idx="0">
                  <c:v>Column4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Sheet1!$B$2:$B$9</c:f>
              <c:numCache>
                <c:formatCode>General</c:formatCode>
                <c:ptCount val="8"/>
              </c:numCache>
            </c:numRef>
          </c:val>
          <c:extLst xmlns:c15="http://schemas.microsoft.com/office/drawing/2012/chart">
            <c:ext xmlns:c16="http://schemas.microsoft.com/office/drawing/2014/chart" uri="{C3380CC4-5D6E-409C-BE32-E72D297353CC}">
              <c16:uniqueId val="{00000001-629C-7B45-A0D2-23525E133DFE}"/>
            </c:ext>
          </c:extLst>
        </c:ser>
        <c:ser>
          <c:idx val="2"/>
          <c:order val="2"/>
          <c:tx>
            <c:strRef>
              <c:f>Sheet1!$C$1</c:f>
              <c:strCache>
                <c:ptCount val="1"/>
                <c:pt idx="0">
                  <c:v>Column3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gradFill>
                <a:gsLst>
                  <a:gs pos="99000">
                    <a:schemeClr val="accent1"/>
                  </a:gs>
                  <a:gs pos="0">
                    <a:schemeClr val="accent1">
                      <a:lumMod val="60000"/>
                      <a:lumOff val="40000"/>
                    </a:schemeClr>
                  </a:gs>
                </a:gsLst>
                <a:lin ang="90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5A08-4D73-A264-A5B1333B82F7}"/>
              </c:ext>
            </c:extLst>
          </c:dPt>
          <c:dPt>
            <c:idx val="1"/>
            <c:invertIfNegative val="0"/>
            <c:bubble3D val="0"/>
            <c:spPr>
              <a:gradFill>
                <a:gsLst>
                  <a:gs pos="99000">
                    <a:schemeClr val="accent1"/>
                  </a:gs>
                  <a:gs pos="0">
                    <a:schemeClr val="accent1">
                      <a:lumMod val="60000"/>
                      <a:lumOff val="40000"/>
                    </a:schemeClr>
                  </a:gs>
                </a:gsLst>
                <a:lin ang="90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5A08-4D73-A264-A5B1333B82F7}"/>
              </c:ext>
            </c:extLst>
          </c:dPt>
          <c:dPt>
            <c:idx val="2"/>
            <c:invertIfNegative val="0"/>
            <c:bubble3D val="0"/>
            <c:spPr>
              <a:gradFill>
                <a:gsLst>
                  <a:gs pos="99000">
                    <a:schemeClr val="accent2"/>
                  </a:gs>
                  <a:gs pos="0">
                    <a:schemeClr val="accent2">
                      <a:lumMod val="60000"/>
                      <a:lumOff val="40000"/>
                    </a:schemeClr>
                  </a:gs>
                </a:gsLst>
                <a:lin ang="90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BD74-42EB-ABD9-9ACA83782C70}"/>
              </c:ext>
            </c:extLst>
          </c:dPt>
          <c:dPt>
            <c:idx val="3"/>
            <c:invertIfNegative val="0"/>
            <c:bubble3D val="0"/>
            <c:spPr>
              <a:gradFill>
                <a:gsLst>
                  <a:gs pos="99000">
                    <a:schemeClr val="accent1"/>
                  </a:gs>
                  <a:gs pos="0">
                    <a:schemeClr val="accent1">
                      <a:lumMod val="60000"/>
                      <a:lumOff val="40000"/>
                    </a:schemeClr>
                  </a:gs>
                </a:gsLst>
                <a:lin ang="90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5A08-4D73-A264-A5B1333B82F7}"/>
              </c:ext>
            </c:extLst>
          </c:dPt>
          <c:dPt>
            <c:idx val="4"/>
            <c:invertIfNegative val="0"/>
            <c:bubble3D val="0"/>
            <c:spPr>
              <a:gradFill>
                <a:gsLst>
                  <a:gs pos="99000">
                    <a:schemeClr val="accent1"/>
                  </a:gs>
                  <a:gs pos="0">
                    <a:schemeClr val="accent1">
                      <a:lumMod val="60000"/>
                      <a:lumOff val="40000"/>
                    </a:schemeClr>
                  </a:gs>
                </a:gsLst>
                <a:lin ang="90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5A08-4D73-A264-A5B1333B82F7}"/>
              </c:ext>
            </c:extLst>
          </c:dPt>
          <c:dPt>
            <c:idx val="5"/>
            <c:invertIfNegative val="0"/>
            <c:bubble3D val="0"/>
            <c:spPr>
              <a:gradFill>
                <a:gsLst>
                  <a:gs pos="99000">
                    <a:schemeClr val="accent1"/>
                  </a:gs>
                  <a:gs pos="0">
                    <a:schemeClr val="accent1">
                      <a:lumMod val="60000"/>
                      <a:lumOff val="40000"/>
                    </a:schemeClr>
                  </a:gs>
                </a:gsLst>
                <a:lin ang="90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5A08-4D73-A264-A5B1333B82F7}"/>
              </c:ext>
            </c:extLst>
          </c:dPt>
          <c:dPt>
            <c:idx val="6"/>
            <c:invertIfNegative val="0"/>
            <c:bubble3D val="0"/>
            <c:spPr>
              <a:gradFill>
                <a:gsLst>
                  <a:gs pos="99000">
                    <a:schemeClr val="accent2"/>
                  </a:gs>
                  <a:gs pos="0">
                    <a:schemeClr val="accent2">
                      <a:lumMod val="60000"/>
                      <a:lumOff val="40000"/>
                    </a:schemeClr>
                  </a:gs>
                </a:gsLst>
                <a:lin ang="90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5A08-4D73-A264-A5B1333B82F7}"/>
              </c:ext>
            </c:extLst>
          </c:dPt>
          <c:dPt>
            <c:idx val="7"/>
            <c:invertIfNegative val="0"/>
            <c:bubble3D val="0"/>
            <c:spPr>
              <a:gradFill>
                <a:gsLst>
                  <a:gs pos="99000">
                    <a:schemeClr val="accent1"/>
                  </a:gs>
                  <a:gs pos="0">
                    <a:schemeClr val="accent1">
                      <a:lumMod val="60000"/>
                      <a:lumOff val="40000"/>
                    </a:schemeClr>
                  </a:gs>
                </a:gsLst>
                <a:lin ang="90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F-5A08-4D73-A264-A5B1333B82F7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Sheet1!$C$2:$C$9</c:f>
              <c:numCache>
                <c:formatCode>0%</c:formatCode>
                <c:ptCount val="8"/>
                <c:pt idx="0">
                  <c:v>0.5</c:v>
                </c:pt>
                <c:pt idx="1">
                  <c:v>0.55000000000000004</c:v>
                </c:pt>
                <c:pt idx="2">
                  <c:v>0.6</c:v>
                </c:pt>
                <c:pt idx="3">
                  <c:v>0.6</c:v>
                </c:pt>
                <c:pt idx="4">
                  <c:v>0.65</c:v>
                </c:pt>
                <c:pt idx="5">
                  <c:v>0.75</c:v>
                </c:pt>
                <c:pt idx="6">
                  <c:v>0.85</c:v>
                </c:pt>
                <c:pt idx="7">
                  <c:v>0.9</c:v>
                </c:pt>
              </c:numCache>
            </c:numRef>
          </c:val>
          <c:extLst xmlns:c15="http://schemas.microsoft.com/office/drawing/2012/chart">
            <c:ext xmlns:c16="http://schemas.microsoft.com/office/drawing/2014/chart" uri="{C3380CC4-5D6E-409C-BE32-E72D297353CC}">
              <c16:uniqueId val="{00000002-629C-7B45-A0D2-23525E133DFE}"/>
            </c:ext>
          </c:extLst>
        </c:ser>
        <c:ser>
          <c:idx val="3"/>
          <c:order val="3"/>
          <c:tx>
            <c:strRef>
              <c:f>Sheet1!$D$1</c:f>
              <c:strCache>
                <c:ptCount val="1"/>
                <c:pt idx="0">
                  <c:v>Column2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Sheet1!$D$2:$D$9</c:f>
              <c:numCache>
                <c:formatCode>General</c:formatCode>
                <c:ptCount val="8"/>
              </c:numCache>
            </c:numRef>
          </c:val>
          <c:extLst xmlns:c15="http://schemas.microsoft.com/office/drawing/2012/chart">
            <c:ext xmlns:c16="http://schemas.microsoft.com/office/drawing/2014/chart" uri="{C3380CC4-5D6E-409C-BE32-E72D297353CC}">
              <c16:uniqueId val="{00000011-CBEE-400C-86DB-A944C9AB123B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3"/>
        <c:axId val="1685823295"/>
        <c:axId val="453207536"/>
        <c:extLst/>
      </c:barChart>
      <c:catAx>
        <c:axId val="1685823295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453207536"/>
        <c:crosses val="autoZero"/>
        <c:auto val="1"/>
        <c:lblAlgn val="ctr"/>
        <c:lblOffset val="100"/>
        <c:noMultiLvlLbl val="0"/>
      </c:catAx>
      <c:valAx>
        <c:axId val="453207536"/>
        <c:scaling>
          <c:orientation val="minMax"/>
          <c:max val="1.8"/>
          <c:min val="0"/>
        </c:scaling>
        <c:delete val="1"/>
        <c:axPos val="b"/>
        <c:majorGridlines>
          <c:spPr>
            <a:ln w="9525" cap="flat" cmpd="sng" algn="ctr">
              <a:solidFill>
                <a:schemeClr val="accent1">
                  <a:lumMod val="20000"/>
                  <a:lumOff val="80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crossAx val="1685823295"/>
        <c:crosses val="autoZero"/>
        <c:crossBetween val="between"/>
        <c:majorUnit val="0.25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Intagible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2022</c:v>
                </c:pt>
                <c:pt idx="1">
                  <c:v>2023</c:v>
                </c:pt>
                <c:pt idx="2">
                  <c:v>2024</c:v>
                </c:pt>
                <c:pt idx="3">
                  <c:v>2025</c:v>
                </c:pt>
              </c:numCache>
            </c:numRef>
          </c:cat>
          <c:val>
            <c:numRef>
              <c:f>Sheet1!$B$2:$B$5</c:f>
              <c:numCache>
                <c:formatCode>0%</c:formatCode>
                <c:ptCount val="4"/>
                <c:pt idx="0">
                  <c:v>0.78</c:v>
                </c:pt>
                <c:pt idx="1">
                  <c:v>0.22</c:v>
                </c:pt>
                <c:pt idx="2">
                  <c:v>0.43</c:v>
                </c:pt>
                <c:pt idx="3">
                  <c:v>0.36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521-4417-AC22-0FC2758062B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Current</c:v>
                </c:pt>
              </c:strCache>
            </c:strRef>
          </c:tx>
          <c:spPr>
            <a:solidFill>
              <a:schemeClr val="accent1">
                <a:alpha val="70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2022</c:v>
                </c:pt>
                <c:pt idx="1">
                  <c:v>2023</c:v>
                </c:pt>
                <c:pt idx="2">
                  <c:v>2024</c:v>
                </c:pt>
                <c:pt idx="3">
                  <c:v>2025</c:v>
                </c:pt>
              </c:numCache>
            </c:numRef>
          </c:cat>
          <c:val>
            <c:numRef>
              <c:f>Sheet1!$C$2:$C$5</c:f>
              <c:numCache>
                <c:formatCode>0%</c:formatCode>
                <c:ptCount val="4"/>
                <c:pt idx="0">
                  <c:v>0.12</c:v>
                </c:pt>
                <c:pt idx="1">
                  <c:v>0.42</c:v>
                </c:pt>
                <c:pt idx="2">
                  <c:v>0.19</c:v>
                </c:pt>
                <c:pt idx="3">
                  <c:v>0.22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521-4417-AC22-0FC2758062BA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Non-current</c:v>
                </c:pt>
              </c:strCache>
            </c:strRef>
          </c:tx>
          <c:spPr>
            <a:solidFill>
              <a:schemeClr val="accent1">
                <a:alpha val="40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2022</c:v>
                </c:pt>
                <c:pt idx="1">
                  <c:v>2023</c:v>
                </c:pt>
                <c:pt idx="2">
                  <c:v>2024</c:v>
                </c:pt>
                <c:pt idx="3">
                  <c:v>2025</c:v>
                </c:pt>
              </c:numCache>
            </c:numRef>
          </c:cat>
          <c:val>
            <c:numRef>
              <c:f>Sheet1!$D$2:$D$5</c:f>
              <c:numCache>
                <c:formatCode>0%</c:formatCode>
                <c:ptCount val="4"/>
                <c:pt idx="0">
                  <c:v>0.1</c:v>
                </c:pt>
                <c:pt idx="1">
                  <c:v>0.36</c:v>
                </c:pt>
                <c:pt idx="2">
                  <c:v>0.38</c:v>
                </c:pt>
                <c:pt idx="3">
                  <c:v>0.42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521-4417-AC22-0FC2758062B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592088344"/>
        <c:axId val="592089424"/>
      </c:barChart>
      <c:catAx>
        <c:axId val="5920883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  <a:ea typeface="+mn-ea"/>
                <a:cs typeface="+mn-cs"/>
              </a:defRPr>
            </a:pPr>
            <a:endParaRPr lang="en-US"/>
          </a:p>
        </c:txPr>
        <c:crossAx val="592089424"/>
        <c:crosses val="autoZero"/>
        <c:auto val="1"/>
        <c:lblAlgn val="ctr"/>
        <c:lblOffset val="100"/>
        <c:noMultiLvlLbl val="0"/>
      </c:catAx>
      <c:valAx>
        <c:axId val="592089424"/>
        <c:scaling>
          <c:orientation val="minMax"/>
        </c:scaling>
        <c:delete val="0"/>
        <c:axPos val="l"/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  <a:ea typeface="+mn-ea"/>
                <a:cs typeface="+mn-cs"/>
              </a:defRPr>
            </a:pPr>
            <a:endParaRPr lang="en-US"/>
          </a:p>
        </c:txPr>
        <c:crossAx val="592088344"/>
        <c:crosses val="autoZero"/>
        <c:crossBetween val="between"/>
        <c:majorUnit val="0.5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9.8856349779018235E-2"/>
          <c:y val="0.90238711479603251"/>
          <c:w val="0.80228685941358746"/>
          <c:h val="9.249369472937016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Montserrat" panose="00000500000000000000" pitchFamily="2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sz="1000">
          <a:latin typeface="Montserrat" panose="00000500000000000000" pitchFamily="2" charset="0"/>
        </a:defRPr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Equity</c:v>
                </c:pt>
              </c:strCache>
            </c:strRef>
          </c:tx>
          <c:spPr>
            <a:solidFill>
              <a:schemeClr val="tx2"/>
            </a:solidFill>
            <a:ln>
              <a:noFill/>
            </a:ln>
            <a:effectLst/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2022</c:v>
                </c:pt>
                <c:pt idx="1">
                  <c:v>2023</c:v>
                </c:pt>
                <c:pt idx="2">
                  <c:v>2024</c:v>
                </c:pt>
                <c:pt idx="3">
                  <c:v>2025</c:v>
                </c:pt>
              </c:numCache>
            </c:numRef>
          </c:cat>
          <c:val>
            <c:numRef>
              <c:f>Sheet1!$B$2:$B$5</c:f>
              <c:numCache>
                <c:formatCode>0%</c:formatCode>
                <c:ptCount val="4"/>
                <c:pt idx="0">
                  <c:v>0.78</c:v>
                </c:pt>
                <c:pt idx="1">
                  <c:v>0.22</c:v>
                </c:pt>
                <c:pt idx="2">
                  <c:v>0.43</c:v>
                </c:pt>
                <c:pt idx="3">
                  <c:v>0.36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521-4417-AC22-0FC2758062B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Long-term Liabilities</c:v>
                </c:pt>
              </c:strCache>
            </c:strRef>
          </c:tx>
          <c:spPr>
            <a:solidFill>
              <a:schemeClr val="tx2">
                <a:alpha val="70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2022</c:v>
                </c:pt>
                <c:pt idx="1">
                  <c:v>2023</c:v>
                </c:pt>
                <c:pt idx="2">
                  <c:v>2024</c:v>
                </c:pt>
                <c:pt idx="3">
                  <c:v>2025</c:v>
                </c:pt>
              </c:numCache>
            </c:numRef>
          </c:cat>
          <c:val>
            <c:numRef>
              <c:f>Sheet1!$C$2:$C$5</c:f>
              <c:numCache>
                <c:formatCode>0%</c:formatCode>
                <c:ptCount val="4"/>
                <c:pt idx="0">
                  <c:v>0.12</c:v>
                </c:pt>
                <c:pt idx="1">
                  <c:v>0.42</c:v>
                </c:pt>
                <c:pt idx="2">
                  <c:v>0.19</c:v>
                </c:pt>
                <c:pt idx="3">
                  <c:v>0.22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521-4417-AC22-0FC2758062BA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Current Liabilities</c:v>
                </c:pt>
              </c:strCache>
            </c:strRef>
          </c:tx>
          <c:spPr>
            <a:solidFill>
              <a:schemeClr val="tx2">
                <a:alpha val="40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2022</c:v>
                </c:pt>
                <c:pt idx="1">
                  <c:v>2023</c:v>
                </c:pt>
                <c:pt idx="2">
                  <c:v>2024</c:v>
                </c:pt>
                <c:pt idx="3">
                  <c:v>2025</c:v>
                </c:pt>
              </c:numCache>
            </c:numRef>
          </c:cat>
          <c:val>
            <c:numRef>
              <c:f>Sheet1!$D$2:$D$5</c:f>
              <c:numCache>
                <c:formatCode>0%</c:formatCode>
                <c:ptCount val="4"/>
                <c:pt idx="0">
                  <c:v>0.1</c:v>
                </c:pt>
                <c:pt idx="1">
                  <c:v>0.36</c:v>
                </c:pt>
                <c:pt idx="2">
                  <c:v>0.38</c:v>
                </c:pt>
                <c:pt idx="3">
                  <c:v>0.42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521-4417-AC22-0FC2758062B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592088344"/>
        <c:axId val="592089424"/>
      </c:barChart>
      <c:catAx>
        <c:axId val="5920883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  <a:ea typeface="+mn-ea"/>
                <a:cs typeface="+mn-cs"/>
              </a:defRPr>
            </a:pPr>
            <a:endParaRPr lang="en-US"/>
          </a:p>
        </c:txPr>
        <c:crossAx val="592089424"/>
        <c:crosses val="autoZero"/>
        <c:auto val="1"/>
        <c:lblAlgn val="ctr"/>
        <c:lblOffset val="100"/>
        <c:noMultiLvlLbl val="0"/>
      </c:catAx>
      <c:valAx>
        <c:axId val="592089424"/>
        <c:scaling>
          <c:orientation val="minMax"/>
        </c:scaling>
        <c:delete val="0"/>
        <c:axPos val="l"/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  <a:ea typeface="+mn-ea"/>
                <a:cs typeface="+mn-cs"/>
              </a:defRPr>
            </a:pPr>
            <a:endParaRPr lang="en-US"/>
          </a:p>
        </c:txPr>
        <c:crossAx val="592088344"/>
        <c:crosses val="autoZero"/>
        <c:crossBetween val="between"/>
        <c:majorUnit val="0.5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1.7683965272253131E-3"/>
          <c:y val="0.90238711479603251"/>
          <c:w val="0.9964627137377603"/>
          <c:h val="9.249369472937016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Montserrat" panose="00000500000000000000" pitchFamily="2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sz="1000">
          <a:latin typeface="Montserrat" panose="00000500000000000000" pitchFamily="2" charset="0"/>
        </a:defRPr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080" b="1" i="0" u="none" strike="noStrike" kern="1200" spc="0" baseline="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pPr>
            <a:r>
              <a:rPr lang="en-US" dirty="0"/>
              <a:t>Assets = $3980cr</a:t>
            </a:r>
          </a:p>
        </c:rich>
      </c:tx>
      <c:layout>
        <c:manualLayout>
          <c:xMode val="edge"/>
          <c:yMode val="edge"/>
          <c:x val="0.21897207796322729"/>
          <c:y val="1.607328009773930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80" b="1" i="0" u="none" strike="noStrike" kern="1200" spc="0" baseline="0">
              <a:solidFill>
                <a:schemeClr val="tx1"/>
              </a:solidFill>
              <a:latin typeface="Montserrat" panose="00000500000000000000" pitchFamily="2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2.8742829380754224E-2"/>
          <c:y val="0.12922115346195029"/>
          <c:w val="0.93772386967503252"/>
          <c:h val="0.89974936971013353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Assets = $375,319M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</c:spPr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6E8A-4467-9969-62A1BCA61E80}"/>
              </c:ext>
            </c:extLst>
          </c:dPt>
          <c:dPt>
            <c:idx val="1"/>
            <c:bubble3D val="0"/>
            <c:spPr>
              <a:solidFill>
                <a:schemeClr val="accent1">
                  <a:alpha val="7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C697-43D5-933B-E1FDA41BF9B8}"/>
              </c:ext>
            </c:extLst>
          </c:dPt>
          <c:dPt>
            <c:idx val="2"/>
            <c:bubble3D val="0"/>
            <c:spPr>
              <a:solidFill>
                <a:schemeClr val="accent1">
                  <a:alpha val="6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C697-43D5-933B-E1FDA41BF9B8}"/>
              </c:ext>
            </c:extLst>
          </c:dPt>
          <c:dPt>
            <c:idx val="3"/>
            <c:bubble3D val="0"/>
            <c:spPr>
              <a:solidFill>
                <a:schemeClr val="accent1">
                  <a:alpha val="4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C697-43D5-933B-E1FDA41BF9B8}"/>
              </c:ext>
            </c:extLst>
          </c:dPt>
          <c:dPt>
            <c:idx val="4"/>
            <c:bubble3D val="0"/>
            <c:spPr>
              <a:solidFill>
                <a:schemeClr val="accent1">
                  <a:alpha val="3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C697-43D5-933B-E1FDA41BF9B8}"/>
              </c:ext>
            </c:extLst>
          </c:dPt>
          <c:dPt>
            <c:idx val="5"/>
            <c:bubble3D val="0"/>
            <c:spPr>
              <a:solidFill>
                <a:schemeClr val="accent1">
                  <a:alpha val="1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C697-43D5-933B-E1FDA41BF9B8}"/>
              </c:ext>
            </c:extLst>
          </c:dPt>
          <c:cat>
            <c:strRef>
              <c:f>Sheet1!$A$2:$A$7</c:f>
              <c:strCache>
                <c:ptCount val="6"/>
                <c:pt idx="0">
                  <c:v>Cash</c:v>
                </c:pt>
                <c:pt idx="1">
                  <c:v>Marketable Securities</c:v>
                </c:pt>
                <c:pt idx="2">
                  <c:v>Inventories</c:v>
                </c:pt>
                <c:pt idx="3">
                  <c:v>Other Assets</c:v>
                </c:pt>
                <c:pt idx="4">
                  <c:v>PPE, net</c:v>
                </c:pt>
                <c:pt idx="5">
                  <c:v>Accounts Receivable</c:v>
                </c:pt>
              </c:strCache>
            </c:strRef>
          </c:cat>
          <c:val>
            <c:numRef>
              <c:f>Sheet1!$B$2:$B$7</c:f>
              <c:numCache>
                <c:formatCode>0%</c:formatCode>
                <c:ptCount val="6"/>
                <c:pt idx="0">
                  <c:v>0.1</c:v>
                </c:pt>
                <c:pt idx="1">
                  <c:v>0.6</c:v>
                </c:pt>
                <c:pt idx="2">
                  <c:v>0.03</c:v>
                </c:pt>
                <c:pt idx="3">
                  <c:v>0.12</c:v>
                </c:pt>
                <c:pt idx="4">
                  <c:v>7.0000000000000007E-2</c:v>
                </c:pt>
                <c:pt idx="5">
                  <c:v>0.08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697-43D5-933B-E1FDA41BF9B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1"/>
      </c:doughnut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15273472874164121"/>
          <c:y val="0.35078529206642695"/>
          <c:w val="0.69195854110891852"/>
          <c:h val="0.3981862790632524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/>
              </a:solidFill>
              <a:latin typeface="Montserrat" panose="00000500000000000000" pitchFamily="2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sz="900">
          <a:latin typeface="Montserrat" panose="00000500000000000000" pitchFamily="2" charset="0"/>
        </a:defRPr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080" b="1" i="0" u="none" strike="noStrike" kern="1200" spc="0" baseline="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pPr>
            <a:r>
              <a:rPr lang="en-US" dirty="0">
                <a:solidFill>
                  <a:schemeClr val="tx1"/>
                </a:solidFill>
              </a:rPr>
              <a:t>Liability &amp; Equity =</a:t>
            </a:r>
            <a:r>
              <a:rPr lang="en-US" baseline="0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$4265.93cr</a:t>
            </a:r>
          </a:p>
        </c:rich>
      </c:tx>
      <c:layout>
        <c:manualLayout>
          <c:xMode val="edge"/>
          <c:yMode val="edge"/>
          <c:x val="0.21897208986822633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80" b="1" i="0" u="none" strike="noStrike" kern="1200" spc="0" baseline="0">
              <a:solidFill>
                <a:schemeClr val="tx1"/>
              </a:solidFill>
              <a:latin typeface="Montserrat" panose="00000500000000000000" pitchFamily="2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2.8742853294834333E-2"/>
          <c:y val="0.14111024983773515"/>
          <c:w val="0.93772386967503252"/>
          <c:h val="0.89974936971013353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Liability &amp; Equity = $375,319M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</c:spPr>
          <c:dPt>
            <c:idx val="0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AB2E-4FDC-ABA6-20F201301D2D}"/>
              </c:ext>
            </c:extLst>
          </c:dPt>
          <c:dPt>
            <c:idx val="1"/>
            <c:bubble3D val="0"/>
            <c:spPr>
              <a:solidFill>
                <a:schemeClr val="accent3">
                  <a:alpha val="7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AB2E-4FDC-ABA6-20F201301D2D}"/>
              </c:ext>
            </c:extLst>
          </c:dPt>
          <c:dPt>
            <c:idx val="2"/>
            <c:bubble3D val="0"/>
            <c:spPr>
              <a:solidFill>
                <a:schemeClr val="accent3">
                  <a:alpha val="6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AB2E-4FDC-ABA6-20F201301D2D}"/>
              </c:ext>
            </c:extLst>
          </c:dPt>
          <c:dPt>
            <c:idx val="3"/>
            <c:bubble3D val="0"/>
            <c:spPr>
              <a:solidFill>
                <a:schemeClr val="accent3">
                  <a:alpha val="4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AB2E-4FDC-ABA6-20F201301D2D}"/>
              </c:ext>
            </c:extLst>
          </c:dPt>
          <c:dPt>
            <c:idx val="4"/>
            <c:bubble3D val="0"/>
            <c:spPr>
              <a:solidFill>
                <a:schemeClr val="accent3">
                  <a:alpha val="3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AB2E-4FDC-ABA6-20F201301D2D}"/>
              </c:ext>
            </c:extLst>
          </c:dPt>
          <c:dPt>
            <c:idx val="5"/>
            <c:bubble3D val="0"/>
            <c:spPr>
              <a:solidFill>
                <a:schemeClr val="accent3">
                  <a:alpha val="1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AB2E-4FDC-ABA6-20F201301D2D}"/>
              </c:ext>
            </c:extLst>
          </c:dPt>
          <c:cat>
            <c:strRef>
              <c:f>Sheet1!$A$2:$A$7</c:f>
              <c:strCache>
                <c:ptCount val="6"/>
                <c:pt idx="0">
                  <c:v>Accounts Payable</c:v>
                </c:pt>
                <c:pt idx="1">
                  <c:v>Deferred Revenue</c:v>
                </c:pt>
                <c:pt idx="2">
                  <c:v>Debt</c:v>
                </c:pt>
                <c:pt idx="3">
                  <c:v>Other Liabilities</c:v>
                </c:pt>
                <c:pt idx="4">
                  <c:v>Contribution Capital</c:v>
                </c:pt>
                <c:pt idx="5">
                  <c:v>Earned Capital</c:v>
                </c:pt>
              </c:strCache>
            </c:strRef>
          </c:cat>
          <c:val>
            <c:numRef>
              <c:f>Sheet1!$B$2:$B$7</c:f>
              <c:numCache>
                <c:formatCode>0%</c:formatCode>
                <c:ptCount val="6"/>
                <c:pt idx="0">
                  <c:v>0.12</c:v>
                </c:pt>
                <c:pt idx="1">
                  <c:v>0.05</c:v>
                </c:pt>
                <c:pt idx="2">
                  <c:v>0.3</c:v>
                </c:pt>
                <c:pt idx="3">
                  <c:v>0.2</c:v>
                </c:pt>
                <c:pt idx="4">
                  <c:v>0.08</c:v>
                </c:pt>
                <c:pt idx="5">
                  <c:v>0.25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697-43D5-933B-E1FDA41BF9B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1"/>
      </c:doughnut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15273472874164121"/>
          <c:y val="0.35898938330130875"/>
          <c:w val="0.69195854110891852"/>
          <c:h val="0.3817781247448843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/>
              </a:solidFill>
              <a:latin typeface="Montserrat" panose="00000500000000000000" pitchFamily="2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sz="900">
          <a:latin typeface="Montserrat" panose="00000500000000000000" pitchFamily="2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42AF8C-B585-4357-BA6C-810F9340B1C0}" type="datetimeFigureOut">
              <a:rPr lang="en-US" smtClean="0"/>
              <a:t>8/14/2025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E0EE08-D47C-4067-9895-7DD20530DA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2013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E0EE08-D47C-4067-9895-7DD20530DA3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772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D53B97-9D4D-1944-AA58-3AB51F043ED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1702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E0EE08-D47C-4067-9895-7DD20530DA3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6233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microsoft.com/office/2007/relationships/hdphoto" Target="../media/hdphoto1.wdp"/><Relationship Id="rId7" Type="http://schemas.openxmlformats.org/officeDocument/2006/relationships/image" Target="../media/image6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8.svg"/><Relationship Id="rId5" Type="http://schemas.openxmlformats.org/officeDocument/2006/relationships/image" Target="../media/image4.svg"/><Relationship Id="rId10" Type="http://schemas.openxmlformats.org/officeDocument/2006/relationships/image" Target="../media/image7.png"/><Relationship Id="rId4" Type="http://schemas.openxmlformats.org/officeDocument/2006/relationships/image" Target="../media/image3.png"/><Relationship Id="rId9" Type="http://schemas.openxmlformats.org/officeDocument/2006/relationships/image" Target="../media/image10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10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0.svg"/><Relationship Id="rId7" Type="http://schemas.openxmlformats.org/officeDocument/2006/relationships/image" Target="../media/image4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9" Type="http://schemas.openxmlformats.org/officeDocument/2006/relationships/image" Target="../media/image8.sv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10.svg"/><Relationship Id="rId4" Type="http://schemas.openxmlformats.org/officeDocument/2006/relationships/image" Target="../media/image9.png"/><Relationship Id="rId9" Type="http://schemas.openxmlformats.org/officeDocument/2006/relationships/image" Target="../media/image6.svg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4.svg"/><Relationship Id="rId3" Type="http://schemas.openxmlformats.org/officeDocument/2006/relationships/image" Target="../media/image13.jpeg"/><Relationship Id="rId7" Type="http://schemas.openxmlformats.org/officeDocument/2006/relationships/image" Target="../media/image6.svg"/><Relationship Id="rId12" Type="http://schemas.openxmlformats.org/officeDocument/2006/relationships/image" Target="../media/image3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8.svg"/><Relationship Id="rId5" Type="http://schemas.openxmlformats.org/officeDocument/2006/relationships/image" Target="../media/image15.jpeg"/><Relationship Id="rId10" Type="http://schemas.openxmlformats.org/officeDocument/2006/relationships/image" Target="../media/image7.png"/><Relationship Id="rId4" Type="http://schemas.openxmlformats.org/officeDocument/2006/relationships/image" Target="../media/image14.jpeg"/><Relationship Id="rId9" Type="http://schemas.openxmlformats.org/officeDocument/2006/relationships/image" Target="../media/image10.sv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icture Placeholder 37">
            <a:extLst>
              <a:ext uri="{FF2B5EF4-FFF2-40B4-BE49-F238E27FC236}">
                <a16:creationId xmlns:a16="http://schemas.microsoft.com/office/drawing/2014/main" id="{A6182992-E626-6104-DC90-97EBCB34E2F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 rot="21060000">
            <a:off x="7689489" y="-92653"/>
            <a:ext cx="3730752" cy="3721608"/>
          </a:xfrm>
          <a:custGeom>
            <a:avLst/>
            <a:gdLst>
              <a:gd name="connsiteX0" fmla="*/ 3275489 w 3730752"/>
              <a:gd name="connsiteY0" fmla="*/ 1074187 h 3721608"/>
              <a:gd name="connsiteX1" fmla="*/ 3067307 w 3730752"/>
              <a:gd name="connsiteY1" fmla="*/ 1201355 h 3721608"/>
              <a:gd name="connsiteX2" fmla="*/ 3040143 w 3730752"/>
              <a:gd name="connsiteY2" fmla="*/ 1218378 h 3721608"/>
              <a:gd name="connsiteX3" fmla="*/ 2954419 w 3730752"/>
              <a:gd name="connsiteY3" fmla="*/ 1395062 h 3721608"/>
              <a:gd name="connsiteX4" fmla="*/ 3001860 w 3730752"/>
              <a:gd name="connsiteY4" fmla="*/ 1480792 h 3721608"/>
              <a:gd name="connsiteX5" fmla="*/ 3021481 w 3730752"/>
              <a:gd name="connsiteY5" fmla="*/ 1486588 h 3721608"/>
              <a:gd name="connsiteX6" fmla="*/ 3181806 w 3730752"/>
              <a:gd name="connsiteY6" fmla="*/ 1427070 h 3721608"/>
              <a:gd name="connsiteX7" fmla="*/ 3181805 w 3730752"/>
              <a:gd name="connsiteY7" fmla="*/ 1427070 h 3721608"/>
              <a:gd name="connsiteX8" fmla="*/ 3404585 w 3730752"/>
              <a:gd name="connsiteY8" fmla="*/ 1141648 h 3721608"/>
              <a:gd name="connsiteX9" fmla="*/ 3402531 w 3730752"/>
              <a:gd name="connsiteY9" fmla="*/ 1132649 h 3721608"/>
              <a:gd name="connsiteX10" fmla="*/ 3393520 w 3730752"/>
              <a:gd name="connsiteY10" fmla="*/ 1134701 h 3721608"/>
              <a:gd name="connsiteX11" fmla="*/ 3174124 w 3730752"/>
              <a:gd name="connsiteY11" fmla="*/ 1416511 h 3721608"/>
              <a:gd name="connsiteX12" fmla="*/ 3007269 w 3730752"/>
              <a:gd name="connsiteY12" fmla="*/ 1468922 h 3721608"/>
              <a:gd name="connsiteX13" fmla="*/ 2967436 w 3730752"/>
              <a:gd name="connsiteY13" fmla="*/ 1393921 h 3721608"/>
              <a:gd name="connsiteX14" fmla="*/ 3046850 w 3730752"/>
              <a:gd name="connsiteY14" fmla="*/ 1229579 h 3721608"/>
              <a:gd name="connsiteX15" fmla="*/ 3074735 w 3730752"/>
              <a:gd name="connsiteY15" fmla="*/ 1212096 h 3721608"/>
              <a:gd name="connsiteX16" fmla="*/ 3282075 w 3730752"/>
              <a:gd name="connsiteY16" fmla="*/ 1085457 h 3721608"/>
              <a:gd name="connsiteX17" fmla="*/ 3284425 w 3730752"/>
              <a:gd name="connsiteY17" fmla="*/ 1076541 h 3721608"/>
              <a:gd name="connsiteX18" fmla="*/ 3275489 w 3730752"/>
              <a:gd name="connsiteY18" fmla="*/ 1074187 h 3721608"/>
              <a:gd name="connsiteX19" fmla="*/ 3608363 w 3730752"/>
              <a:gd name="connsiteY19" fmla="*/ 795015 h 3721608"/>
              <a:gd name="connsiteX20" fmla="*/ 3587302 w 3730752"/>
              <a:gd name="connsiteY20" fmla="*/ 798145 h 3721608"/>
              <a:gd name="connsiteX21" fmla="*/ 3559501 w 3730752"/>
              <a:gd name="connsiteY21" fmla="*/ 817661 h 3721608"/>
              <a:gd name="connsiteX22" fmla="*/ 3546491 w 3730752"/>
              <a:gd name="connsiteY22" fmla="*/ 830752 h 3721608"/>
              <a:gd name="connsiteX23" fmla="*/ 3515226 w 3730752"/>
              <a:gd name="connsiteY23" fmla="*/ 875510 h 3721608"/>
              <a:gd name="connsiteX24" fmla="*/ 3548614 w 3730752"/>
              <a:gd name="connsiteY24" fmla="*/ 929305 h 3721608"/>
              <a:gd name="connsiteX25" fmla="*/ 3561339 w 3730752"/>
              <a:gd name="connsiteY25" fmla="*/ 931145 h 3721608"/>
              <a:gd name="connsiteX26" fmla="*/ 3561338 w 3730752"/>
              <a:gd name="connsiteY26" fmla="*/ 931151 h 3721608"/>
              <a:gd name="connsiteX27" fmla="*/ 3616916 w 3730752"/>
              <a:gd name="connsiteY27" fmla="*/ 899566 h 3721608"/>
              <a:gd name="connsiteX28" fmla="*/ 3624184 w 3730752"/>
              <a:gd name="connsiteY28" fmla="*/ 888991 h 3721608"/>
              <a:gd name="connsiteX29" fmla="*/ 3643313 w 3730752"/>
              <a:gd name="connsiteY29" fmla="*/ 838967 h 3721608"/>
              <a:gd name="connsiteX30" fmla="*/ 3628026 w 3730752"/>
              <a:gd name="connsiteY30" fmla="*/ 802378 h 3721608"/>
              <a:gd name="connsiteX31" fmla="*/ 3608363 w 3730752"/>
              <a:gd name="connsiteY31" fmla="*/ 795015 h 3721608"/>
              <a:gd name="connsiteX32" fmla="*/ 3033950 w 3730752"/>
              <a:gd name="connsiteY32" fmla="*/ 642210 h 3721608"/>
              <a:gd name="connsiteX33" fmla="*/ 2849897 w 3730752"/>
              <a:gd name="connsiteY33" fmla="*/ 685553 h 3721608"/>
              <a:gd name="connsiteX34" fmla="*/ 2825954 w 3730752"/>
              <a:gd name="connsiteY34" fmla="*/ 740029 h 3721608"/>
              <a:gd name="connsiteX35" fmla="*/ 2966786 w 3730752"/>
              <a:gd name="connsiteY35" fmla="*/ 858688 h 3721608"/>
              <a:gd name="connsiteX36" fmla="*/ 3110406 w 3730752"/>
              <a:gd name="connsiteY36" fmla="*/ 898566 h 3721608"/>
              <a:gd name="connsiteX37" fmla="*/ 3324116 w 3730752"/>
              <a:gd name="connsiteY37" fmla="*/ 912115 h 3721608"/>
              <a:gd name="connsiteX38" fmla="*/ 3324114 w 3730752"/>
              <a:gd name="connsiteY38" fmla="*/ 912115 h 3721608"/>
              <a:gd name="connsiteX39" fmla="*/ 3330428 w 3730752"/>
              <a:gd name="connsiteY39" fmla="*/ 905387 h 3721608"/>
              <a:gd name="connsiteX40" fmla="*/ 3323682 w 3730752"/>
              <a:gd name="connsiteY40" fmla="*/ 899084 h 3721608"/>
              <a:gd name="connsiteX41" fmla="*/ 2972273 w 3730752"/>
              <a:gd name="connsiteY41" fmla="*/ 846858 h 3721608"/>
              <a:gd name="connsiteX42" fmla="*/ 2838881 w 3730752"/>
              <a:gd name="connsiteY42" fmla="*/ 738138 h 3721608"/>
              <a:gd name="connsiteX43" fmla="*/ 2858561 w 3730752"/>
              <a:gd name="connsiteY43" fmla="*/ 695321 h 3721608"/>
              <a:gd name="connsiteX44" fmla="*/ 3099543 w 3730752"/>
              <a:gd name="connsiteY44" fmla="*/ 672066 h 3721608"/>
              <a:gd name="connsiteX45" fmla="*/ 3363340 w 3730752"/>
              <a:gd name="connsiteY45" fmla="*/ 805175 h 3721608"/>
              <a:gd name="connsiteX46" fmla="*/ 3372255 w 3730752"/>
              <a:gd name="connsiteY46" fmla="*/ 802764 h 3721608"/>
              <a:gd name="connsiteX47" fmla="*/ 3369833 w 3730752"/>
              <a:gd name="connsiteY47" fmla="*/ 793862 h 3721608"/>
              <a:gd name="connsiteX48" fmla="*/ 3104215 w 3730752"/>
              <a:gd name="connsiteY48" fmla="*/ 659884 h 3721608"/>
              <a:gd name="connsiteX49" fmla="*/ 3033950 w 3730752"/>
              <a:gd name="connsiteY49" fmla="*/ 642210 h 3721608"/>
              <a:gd name="connsiteX50" fmla="*/ 1555703 w 3730752"/>
              <a:gd name="connsiteY50" fmla="*/ 0 h 3721608"/>
              <a:gd name="connsiteX51" fmla="*/ 3354667 w 3730752"/>
              <a:gd name="connsiteY51" fmla="*/ 284928 h 3721608"/>
              <a:gd name="connsiteX52" fmla="*/ 3349719 w 3730752"/>
              <a:gd name="connsiteY52" fmla="*/ 320448 h 3721608"/>
              <a:gd name="connsiteX53" fmla="*/ 3350788 w 3730752"/>
              <a:gd name="connsiteY53" fmla="*/ 384684 h 3721608"/>
              <a:gd name="connsiteX54" fmla="*/ 3491492 w 3730752"/>
              <a:gd name="connsiteY54" fmla="*/ 660961 h 3721608"/>
              <a:gd name="connsiteX55" fmla="*/ 3494464 w 3730752"/>
              <a:gd name="connsiteY55" fmla="*/ 662243 h 3721608"/>
              <a:gd name="connsiteX56" fmla="*/ 3500654 w 3730752"/>
              <a:gd name="connsiteY56" fmla="*/ 659797 h 3721608"/>
              <a:gd name="connsiteX57" fmla="*/ 3499489 w 3730752"/>
              <a:gd name="connsiteY57" fmla="*/ 650650 h 3721608"/>
              <a:gd name="connsiteX58" fmla="*/ 3363795 w 3730752"/>
              <a:gd name="connsiteY58" fmla="*/ 383475 h 3721608"/>
              <a:gd name="connsiteX59" fmla="*/ 3362661 w 3730752"/>
              <a:gd name="connsiteY59" fmla="*/ 321806 h 3721608"/>
              <a:gd name="connsiteX60" fmla="*/ 3367343 w 3730752"/>
              <a:gd name="connsiteY60" fmla="*/ 286936 h 3721608"/>
              <a:gd name="connsiteX61" fmla="*/ 3618323 w 3730752"/>
              <a:gd name="connsiteY61" fmla="*/ 326687 h 3721608"/>
              <a:gd name="connsiteX62" fmla="*/ 3618503 w 3730752"/>
              <a:gd name="connsiteY62" fmla="*/ 328389 h 3721608"/>
              <a:gd name="connsiteX63" fmla="*/ 3634431 w 3730752"/>
              <a:gd name="connsiteY63" fmla="*/ 561145 h 3721608"/>
              <a:gd name="connsiteX64" fmla="*/ 3641253 w 3730752"/>
              <a:gd name="connsiteY64" fmla="*/ 567371 h 3721608"/>
              <a:gd name="connsiteX65" fmla="*/ 3647486 w 3730752"/>
              <a:gd name="connsiteY65" fmla="*/ 560566 h 3721608"/>
              <a:gd name="connsiteX66" fmla="*/ 3636868 w 3730752"/>
              <a:gd name="connsiteY66" fmla="*/ 389174 h 3721608"/>
              <a:gd name="connsiteX67" fmla="*/ 3631699 w 3730752"/>
              <a:gd name="connsiteY67" fmla="*/ 328805 h 3721608"/>
              <a:gd name="connsiteX68" fmla="*/ 3730752 w 3730752"/>
              <a:gd name="connsiteY68" fmla="*/ 344494 h 3721608"/>
              <a:gd name="connsiteX69" fmla="*/ 3730752 w 3730752"/>
              <a:gd name="connsiteY69" fmla="*/ 1596240 h 3721608"/>
              <a:gd name="connsiteX70" fmla="*/ 3728126 w 3730752"/>
              <a:gd name="connsiteY70" fmla="*/ 1595976 h 3721608"/>
              <a:gd name="connsiteX71" fmla="*/ 3565675 w 3730752"/>
              <a:gd name="connsiteY71" fmla="*/ 1302370 h 3721608"/>
              <a:gd name="connsiteX72" fmla="*/ 3554346 w 3730752"/>
              <a:gd name="connsiteY72" fmla="*/ 1116002 h 3721608"/>
              <a:gd name="connsiteX73" fmla="*/ 3547547 w 3730752"/>
              <a:gd name="connsiteY73" fmla="*/ 1109751 h 3721608"/>
              <a:gd name="connsiteX74" fmla="*/ 3541285 w 3730752"/>
              <a:gd name="connsiteY74" fmla="*/ 1116535 h 3721608"/>
              <a:gd name="connsiteX75" fmla="*/ 3552659 w 3730752"/>
              <a:gd name="connsiteY75" fmla="*/ 1303436 h 3721608"/>
              <a:gd name="connsiteX76" fmla="*/ 3723966 w 3730752"/>
              <a:gd name="connsiteY76" fmla="*/ 1608334 h 3721608"/>
              <a:gd name="connsiteX77" fmla="*/ 3730752 w 3730752"/>
              <a:gd name="connsiteY77" fmla="*/ 1610016 h 3721608"/>
              <a:gd name="connsiteX78" fmla="*/ 3730752 w 3730752"/>
              <a:gd name="connsiteY78" fmla="*/ 3721608 h 3721608"/>
              <a:gd name="connsiteX79" fmla="*/ 0 w 3730752"/>
              <a:gd name="connsiteY79" fmla="*/ 3721608 h 3721608"/>
              <a:gd name="connsiteX80" fmla="*/ 0 w 3730752"/>
              <a:gd name="connsiteY80" fmla="*/ 0 h 3721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</a:cxnLst>
            <a:rect l="l" t="t" r="r" b="b"/>
            <a:pathLst>
              <a:path w="3730752" h="3721608">
                <a:moveTo>
                  <a:pt x="3275489" y="1074187"/>
                </a:moveTo>
                <a:cubicBezTo>
                  <a:pt x="3273974" y="1075068"/>
                  <a:pt x="3123455" y="1162665"/>
                  <a:pt x="3067307" y="1201355"/>
                </a:cubicBezTo>
                <a:cubicBezTo>
                  <a:pt x="3058420" y="1207479"/>
                  <a:pt x="3049130" y="1213019"/>
                  <a:pt x="3040143" y="1218378"/>
                </a:cubicBezTo>
                <a:cubicBezTo>
                  <a:pt x="2990626" y="1247903"/>
                  <a:pt x="2943853" y="1275791"/>
                  <a:pt x="2954419" y="1395062"/>
                </a:cubicBezTo>
                <a:cubicBezTo>
                  <a:pt x="2958350" y="1439423"/>
                  <a:pt x="2974310" y="1468268"/>
                  <a:pt x="3001860" y="1480792"/>
                </a:cubicBezTo>
                <a:cubicBezTo>
                  <a:pt x="3008093" y="1483623"/>
                  <a:pt x="3014666" y="1485508"/>
                  <a:pt x="3021481" y="1486588"/>
                </a:cubicBezTo>
                <a:cubicBezTo>
                  <a:pt x="3080648" y="1495959"/>
                  <a:pt x="3157635" y="1444595"/>
                  <a:pt x="3181806" y="1427070"/>
                </a:cubicBezTo>
                <a:lnTo>
                  <a:pt x="3181805" y="1427070"/>
                </a:lnTo>
                <a:cubicBezTo>
                  <a:pt x="3260244" y="1370194"/>
                  <a:pt x="3398734" y="1150949"/>
                  <a:pt x="3404585" y="1141648"/>
                </a:cubicBezTo>
                <a:cubicBezTo>
                  <a:pt x="3406507" y="1138596"/>
                  <a:pt x="3405584" y="1134572"/>
                  <a:pt x="3402531" y="1132649"/>
                </a:cubicBezTo>
                <a:cubicBezTo>
                  <a:pt x="3399468" y="1130746"/>
                  <a:pt x="3395440" y="1131662"/>
                  <a:pt x="3393520" y="1134701"/>
                </a:cubicBezTo>
                <a:cubicBezTo>
                  <a:pt x="3392100" y="1136962"/>
                  <a:pt x="3250524" y="1361116"/>
                  <a:pt x="3174124" y="1416511"/>
                </a:cubicBezTo>
                <a:cubicBezTo>
                  <a:pt x="3121556" y="1454626"/>
                  <a:pt x="3050126" y="1488389"/>
                  <a:pt x="3007269" y="1468922"/>
                </a:cubicBezTo>
                <a:cubicBezTo>
                  <a:pt x="2984324" y="1458485"/>
                  <a:pt x="2970919" y="1433260"/>
                  <a:pt x="2967436" y="1393921"/>
                </a:cubicBezTo>
                <a:cubicBezTo>
                  <a:pt x="2957589" y="1282803"/>
                  <a:pt x="2998954" y="1258133"/>
                  <a:pt x="3046850" y="1229579"/>
                </a:cubicBezTo>
                <a:cubicBezTo>
                  <a:pt x="3056017" y="1224114"/>
                  <a:pt x="3065495" y="1218455"/>
                  <a:pt x="3074735" y="1212096"/>
                </a:cubicBezTo>
                <a:cubicBezTo>
                  <a:pt x="3130476" y="1173680"/>
                  <a:pt x="3280564" y="1086338"/>
                  <a:pt x="3282075" y="1085457"/>
                </a:cubicBezTo>
                <a:cubicBezTo>
                  <a:pt x="3285191" y="1083640"/>
                  <a:pt x="3286245" y="1079646"/>
                  <a:pt x="3284425" y="1076541"/>
                </a:cubicBezTo>
                <a:cubicBezTo>
                  <a:pt x="3282607" y="1073423"/>
                  <a:pt x="3278603" y="1072362"/>
                  <a:pt x="3275489" y="1074187"/>
                </a:cubicBezTo>
                <a:close/>
                <a:moveTo>
                  <a:pt x="3608363" y="795015"/>
                </a:moveTo>
                <a:cubicBezTo>
                  <a:pt x="3601317" y="794312"/>
                  <a:pt x="3594039" y="795358"/>
                  <a:pt x="3587302" y="798145"/>
                </a:cubicBezTo>
                <a:cubicBezTo>
                  <a:pt x="3577074" y="802375"/>
                  <a:pt x="3568405" y="810620"/>
                  <a:pt x="3559501" y="817661"/>
                </a:cubicBezTo>
                <a:cubicBezTo>
                  <a:pt x="3554699" y="821453"/>
                  <a:pt x="3551520" y="827448"/>
                  <a:pt x="3546491" y="830752"/>
                </a:cubicBezTo>
                <a:cubicBezTo>
                  <a:pt x="3529954" y="841636"/>
                  <a:pt x="3522658" y="858103"/>
                  <a:pt x="3515226" y="875510"/>
                </a:cubicBezTo>
                <a:cubicBezTo>
                  <a:pt x="3506148" y="896789"/>
                  <a:pt x="3518400" y="928316"/>
                  <a:pt x="3548614" y="929305"/>
                </a:cubicBezTo>
                <a:cubicBezTo>
                  <a:pt x="3552218" y="929876"/>
                  <a:pt x="3556904" y="931639"/>
                  <a:pt x="3561339" y="931145"/>
                </a:cubicBezTo>
                <a:lnTo>
                  <a:pt x="3561338" y="931151"/>
                </a:lnTo>
                <a:cubicBezTo>
                  <a:pt x="3584301" y="928614"/>
                  <a:pt x="3605812" y="923227"/>
                  <a:pt x="3616916" y="899566"/>
                </a:cubicBezTo>
                <a:cubicBezTo>
                  <a:pt x="3618711" y="895737"/>
                  <a:pt x="3621392" y="892203"/>
                  <a:pt x="3624184" y="888991"/>
                </a:cubicBezTo>
                <a:cubicBezTo>
                  <a:pt x="3636655" y="874612"/>
                  <a:pt x="3640700" y="856879"/>
                  <a:pt x="3643313" y="838967"/>
                </a:cubicBezTo>
                <a:cubicBezTo>
                  <a:pt x="3645461" y="824298"/>
                  <a:pt x="3639307" y="810569"/>
                  <a:pt x="3628026" y="802378"/>
                </a:cubicBezTo>
                <a:cubicBezTo>
                  <a:pt x="3622221" y="798169"/>
                  <a:pt x="3615409" y="795718"/>
                  <a:pt x="3608363" y="795015"/>
                </a:cubicBezTo>
                <a:close/>
                <a:moveTo>
                  <a:pt x="3033950" y="642210"/>
                </a:moveTo>
                <a:cubicBezTo>
                  <a:pt x="2962795" y="632880"/>
                  <a:pt x="2892087" y="648270"/>
                  <a:pt x="2849897" y="685553"/>
                </a:cubicBezTo>
                <a:cubicBezTo>
                  <a:pt x="2831132" y="702136"/>
                  <a:pt x="2823076" y="720470"/>
                  <a:pt x="2825954" y="740029"/>
                </a:cubicBezTo>
                <a:cubicBezTo>
                  <a:pt x="2831564" y="778138"/>
                  <a:pt x="2878945" y="818059"/>
                  <a:pt x="2966786" y="858688"/>
                </a:cubicBezTo>
                <a:cubicBezTo>
                  <a:pt x="3008769" y="878111"/>
                  <a:pt x="3059988" y="890580"/>
                  <a:pt x="3110406" y="898566"/>
                </a:cubicBezTo>
                <a:cubicBezTo>
                  <a:pt x="3215907" y="915276"/>
                  <a:pt x="3317869" y="912322"/>
                  <a:pt x="3324116" y="912115"/>
                </a:cubicBezTo>
                <a:lnTo>
                  <a:pt x="3324114" y="912115"/>
                </a:lnTo>
                <a:cubicBezTo>
                  <a:pt x="3327720" y="911997"/>
                  <a:pt x="3330547" y="908986"/>
                  <a:pt x="3330428" y="905387"/>
                </a:cubicBezTo>
                <a:cubicBezTo>
                  <a:pt x="3330309" y="901788"/>
                  <a:pt x="3327300" y="898947"/>
                  <a:pt x="3323682" y="899084"/>
                </a:cubicBezTo>
                <a:cubicBezTo>
                  <a:pt x="3321456" y="899157"/>
                  <a:pt x="3099267" y="905590"/>
                  <a:pt x="2972273" y="846858"/>
                </a:cubicBezTo>
                <a:cubicBezTo>
                  <a:pt x="2868162" y="798707"/>
                  <a:pt x="2842270" y="761155"/>
                  <a:pt x="2838881" y="738138"/>
                </a:cubicBezTo>
                <a:cubicBezTo>
                  <a:pt x="2836687" y="723207"/>
                  <a:pt x="2843305" y="708806"/>
                  <a:pt x="2858561" y="695321"/>
                </a:cubicBezTo>
                <a:cubicBezTo>
                  <a:pt x="2911381" y="648641"/>
                  <a:pt x="3012712" y="638852"/>
                  <a:pt x="3099543" y="672066"/>
                </a:cubicBezTo>
                <a:cubicBezTo>
                  <a:pt x="3192722" y="707703"/>
                  <a:pt x="3361642" y="804196"/>
                  <a:pt x="3363340" y="805175"/>
                </a:cubicBezTo>
                <a:cubicBezTo>
                  <a:pt x="3366444" y="806956"/>
                  <a:pt x="3370463" y="805884"/>
                  <a:pt x="3372255" y="802764"/>
                </a:cubicBezTo>
                <a:cubicBezTo>
                  <a:pt x="3374049" y="799636"/>
                  <a:pt x="3372967" y="795648"/>
                  <a:pt x="3369833" y="793862"/>
                </a:cubicBezTo>
                <a:cubicBezTo>
                  <a:pt x="3368132" y="792883"/>
                  <a:pt x="3198335" y="695887"/>
                  <a:pt x="3104215" y="659884"/>
                </a:cubicBezTo>
                <a:cubicBezTo>
                  <a:pt x="3081437" y="651176"/>
                  <a:pt x="3057669" y="645320"/>
                  <a:pt x="3033950" y="642210"/>
                </a:cubicBezTo>
                <a:close/>
                <a:moveTo>
                  <a:pt x="1555703" y="0"/>
                </a:moveTo>
                <a:lnTo>
                  <a:pt x="3354667" y="284928"/>
                </a:lnTo>
                <a:lnTo>
                  <a:pt x="3349719" y="320448"/>
                </a:lnTo>
                <a:cubicBezTo>
                  <a:pt x="3348439" y="340815"/>
                  <a:pt x="3348678" y="362251"/>
                  <a:pt x="3350788" y="384684"/>
                </a:cubicBezTo>
                <a:cubicBezTo>
                  <a:pt x="3367584" y="563327"/>
                  <a:pt x="3490252" y="660005"/>
                  <a:pt x="3491492" y="660961"/>
                </a:cubicBezTo>
                <a:cubicBezTo>
                  <a:pt x="3492389" y="661652"/>
                  <a:pt x="3493416" y="662077"/>
                  <a:pt x="3494464" y="662243"/>
                </a:cubicBezTo>
                <a:cubicBezTo>
                  <a:pt x="3496738" y="662603"/>
                  <a:pt x="3499143" y="661748"/>
                  <a:pt x="3500654" y="659797"/>
                </a:cubicBezTo>
                <a:cubicBezTo>
                  <a:pt x="3502861" y="656954"/>
                  <a:pt x="3502341" y="652856"/>
                  <a:pt x="3499489" y="650650"/>
                </a:cubicBezTo>
                <a:cubicBezTo>
                  <a:pt x="3498297" y="649725"/>
                  <a:pt x="3380048" y="556280"/>
                  <a:pt x="3363795" y="383475"/>
                </a:cubicBezTo>
                <a:cubicBezTo>
                  <a:pt x="3361769" y="361924"/>
                  <a:pt x="3361500" y="341346"/>
                  <a:pt x="3362661" y="321806"/>
                </a:cubicBezTo>
                <a:lnTo>
                  <a:pt x="3367343" y="286936"/>
                </a:lnTo>
                <a:lnTo>
                  <a:pt x="3618323" y="326687"/>
                </a:lnTo>
                <a:lnTo>
                  <a:pt x="3618503" y="328389"/>
                </a:lnTo>
                <a:cubicBezTo>
                  <a:pt x="3628743" y="437893"/>
                  <a:pt x="3634341" y="559203"/>
                  <a:pt x="3634431" y="561145"/>
                </a:cubicBezTo>
                <a:cubicBezTo>
                  <a:pt x="3634590" y="564746"/>
                  <a:pt x="3637667" y="567538"/>
                  <a:pt x="3641253" y="567371"/>
                </a:cubicBezTo>
                <a:cubicBezTo>
                  <a:pt x="3644859" y="567209"/>
                  <a:pt x="3647652" y="564166"/>
                  <a:pt x="3647486" y="560566"/>
                </a:cubicBezTo>
                <a:cubicBezTo>
                  <a:pt x="3647196" y="554182"/>
                  <a:pt x="3643579" y="475795"/>
                  <a:pt x="3636868" y="389174"/>
                </a:cubicBezTo>
                <a:lnTo>
                  <a:pt x="3631699" y="328805"/>
                </a:lnTo>
                <a:lnTo>
                  <a:pt x="3730752" y="344494"/>
                </a:lnTo>
                <a:lnTo>
                  <a:pt x="3730752" y="1596240"/>
                </a:lnTo>
                <a:lnTo>
                  <a:pt x="3728126" y="1595976"/>
                </a:lnTo>
                <a:cubicBezTo>
                  <a:pt x="3657574" y="1572319"/>
                  <a:pt x="3572924" y="1390522"/>
                  <a:pt x="3565675" y="1302370"/>
                </a:cubicBezTo>
                <a:cubicBezTo>
                  <a:pt x="3558502" y="1215102"/>
                  <a:pt x="3554386" y="1116982"/>
                  <a:pt x="3554346" y="1116002"/>
                </a:cubicBezTo>
                <a:cubicBezTo>
                  <a:pt x="3554194" y="1112398"/>
                  <a:pt x="3551156" y="1109566"/>
                  <a:pt x="3547547" y="1109751"/>
                </a:cubicBezTo>
                <a:cubicBezTo>
                  <a:pt x="3543944" y="1109897"/>
                  <a:pt x="3541138" y="1112938"/>
                  <a:pt x="3541285" y="1116535"/>
                </a:cubicBezTo>
                <a:cubicBezTo>
                  <a:pt x="3541331" y="1117521"/>
                  <a:pt x="3545461" y="1215899"/>
                  <a:pt x="3552659" y="1303436"/>
                </a:cubicBezTo>
                <a:cubicBezTo>
                  <a:pt x="3559539" y="1387221"/>
                  <a:pt x="3643183" y="1581246"/>
                  <a:pt x="3723966" y="1608334"/>
                </a:cubicBezTo>
                <a:lnTo>
                  <a:pt x="3730752" y="1610016"/>
                </a:lnTo>
                <a:lnTo>
                  <a:pt x="3730752" y="3721608"/>
                </a:lnTo>
                <a:lnTo>
                  <a:pt x="0" y="3721608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47E57666-BC7F-CA6D-A153-E8B27180AF4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0495602" y="2795420"/>
            <a:ext cx="1325880" cy="3785616"/>
          </a:xfrm>
          <a:prstGeom prst="rect">
            <a:avLst/>
          </a:prstGeom>
          <a:solidFill>
            <a:schemeClr val="bg2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77D0EF1F-13D9-E0BC-756D-72553875032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0688" t="20393"/>
          <a:stretch/>
        </p:blipFill>
        <p:spPr>
          <a:xfrm rot="16200000">
            <a:off x="-43158" y="5071918"/>
            <a:ext cx="1825643" cy="1746519"/>
          </a:xfrm>
          <a:prstGeom prst="rect">
            <a:avLst/>
          </a:prstGeom>
        </p:spPr>
      </p:pic>
      <p:sp>
        <p:nvSpPr>
          <p:cNvPr id="53" name="Picture Placeholder 52">
            <a:extLst>
              <a:ext uri="{FF2B5EF4-FFF2-40B4-BE49-F238E27FC236}">
                <a16:creationId xmlns:a16="http://schemas.microsoft.com/office/drawing/2014/main" id="{8CA3B889-29C9-865D-09A3-8F36E42880C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481978"/>
            <a:ext cx="4910328" cy="3401568"/>
          </a:xfrm>
          <a:custGeom>
            <a:avLst/>
            <a:gdLst>
              <a:gd name="connsiteX0" fmla="*/ 1083213 w 4910328"/>
              <a:gd name="connsiteY0" fmla="*/ 2733054 h 3401568"/>
              <a:gd name="connsiteX1" fmla="*/ 1067222 w 4910328"/>
              <a:gd name="connsiteY1" fmla="*/ 2752556 h 3401568"/>
              <a:gd name="connsiteX2" fmla="*/ 1050962 w 4910328"/>
              <a:gd name="connsiteY2" fmla="*/ 2772829 h 3401568"/>
              <a:gd name="connsiteX3" fmla="*/ 1019418 w 4910328"/>
              <a:gd name="connsiteY3" fmla="*/ 2810419 h 3401568"/>
              <a:gd name="connsiteX4" fmla="*/ 902403 w 4910328"/>
              <a:gd name="connsiteY4" fmla="*/ 2931032 h 3401568"/>
              <a:gd name="connsiteX5" fmla="*/ 770517 w 4910328"/>
              <a:gd name="connsiteY5" fmla="*/ 3059802 h 3401568"/>
              <a:gd name="connsiteX6" fmla="*/ 700753 w 4910328"/>
              <a:gd name="connsiteY6" fmla="*/ 3122103 h 3401568"/>
              <a:gd name="connsiteX7" fmla="*/ 653168 w 4910328"/>
              <a:gd name="connsiteY7" fmla="*/ 3164078 h 3401568"/>
              <a:gd name="connsiteX8" fmla="*/ 602533 w 4910328"/>
              <a:gd name="connsiteY8" fmla="*/ 3210621 h 3401568"/>
              <a:gd name="connsiteX9" fmla="*/ 535792 w 4910328"/>
              <a:gd name="connsiteY9" fmla="*/ 3271545 h 3401568"/>
              <a:gd name="connsiteX10" fmla="*/ 430401 w 4910328"/>
              <a:gd name="connsiteY10" fmla="*/ 3362842 h 3401568"/>
              <a:gd name="connsiteX11" fmla="*/ 385343 w 4910328"/>
              <a:gd name="connsiteY11" fmla="*/ 3401568 h 3401568"/>
              <a:gd name="connsiteX12" fmla="*/ 53346 w 4910328"/>
              <a:gd name="connsiteY12" fmla="*/ 3401568 h 3401568"/>
              <a:gd name="connsiteX13" fmla="*/ 103855 w 4910328"/>
              <a:gd name="connsiteY13" fmla="*/ 3360912 h 3401568"/>
              <a:gd name="connsiteX14" fmla="*/ 251746 w 4910328"/>
              <a:gd name="connsiteY14" fmla="*/ 3251735 h 3401568"/>
              <a:gd name="connsiteX15" fmla="*/ 319705 w 4910328"/>
              <a:gd name="connsiteY15" fmla="*/ 3202388 h 3401568"/>
              <a:gd name="connsiteX16" fmla="*/ 359303 w 4910328"/>
              <a:gd name="connsiteY16" fmla="*/ 3172710 h 3401568"/>
              <a:gd name="connsiteX17" fmla="*/ 382917 w 4910328"/>
              <a:gd name="connsiteY17" fmla="*/ 3154225 h 3401568"/>
              <a:gd name="connsiteX18" fmla="*/ 420382 w 4910328"/>
              <a:gd name="connsiteY18" fmla="*/ 3125255 h 3401568"/>
              <a:gd name="connsiteX19" fmla="*/ 532525 w 4910328"/>
              <a:gd name="connsiteY19" fmla="*/ 3042654 h 3401568"/>
              <a:gd name="connsiteX20" fmla="*/ 577550 w 4910328"/>
              <a:gd name="connsiteY20" fmla="*/ 3009581 h 3401568"/>
              <a:gd name="connsiteX21" fmla="*/ 617044 w 4910328"/>
              <a:gd name="connsiteY21" fmla="*/ 2979980 h 3401568"/>
              <a:gd name="connsiteX22" fmla="*/ 706028 w 4910328"/>
              <a:gd name="connsiteY22" fmla="*/ 2915775 h 3401568"/>
              <a:gd name="connsiteX23" fmla="*/ 984118 w 4910328"/>
              <a:gd name="connsiteY23" fmla="*/ 2758949 h 3401568"/>
              <a:gd name="connsiteX24" fmla="*/ 1058243 w 4910328"/>
              <a:gd name="connsiteY24" fmla="*/ 2736746 h 3401568"/>
              <a:gd name="connsiteX25" fmla="*/ 4762991 w 4910328"/>
              <a:gd name="connsiteY25" fmla="*/ 1599575 h 3401568"/>
              <a:gd name="connsiteX26" fmla="*/ 4769036 w 4910328"/>
              <a:gd name="connsiteY26" fmla="*/ 1602023 h 3401568"/>
              <a:gd name="connsiteX27" fmla="*/ 4806279 w 4910328"/>
              <a:gd name="connsiteY27" fmla="*/ 1644137 h 3401568"/>
              <a:gd name="connsiteX28" fmla="*/ 4806276 w 4910328"/>
              <a:gd name="connsiteY28" fmla="*/ 1644137 h 3401568"/>
              <a:gd name="connsiteX29" fmla="*/ 4849226 w 4910328"/>
              <a:gd name="connsiteY29" fmla="*/ 1709519 h 3401568"/>
              <a:gd name="connsiteX30" fmla="*/ 4862599 w 4910328"/>
              <a:gd name="connsiteY30" fmla="*/ 1737960 h 3401568"/>
              <a:gd name="connsiteX31" fmla="*/ 4870007 w 4910328"/>
              <a:gd name="connsiteY31" fmla="*/ 1753752 h 3401568"/>
              <a:gd name="connsiteX32" fmla="*/ 4889193 w 4910328"/>
              <a:gd name="connsiteY32" fmla="*/ 1802460 h 3401568"/>
              <a:gd name="connsiteX33" fmla="*/ 4894943 w 4910328"/>
              <a:gd name="connsiteY33" fmla="*/ 1825372 h 3401568"/>
              <a:gd name="connsiteX34" fmla="*/ 4884962 w 4910328"/>
              <a:gd name="connsiteY34" fmla="*/ 1821253 h 3401568"/>
              <a:gd name="connsiteX35" fmla="*/ 4870584 w 4910328"/>
              <a:gd name="connsiteY35" fmla="*/ 1808500 h 3401568"/>
              <a:gd name="connsiteX36" fmla="*/ 4835110 w 4910328"/>
              <a:gd name="connsiteY36" fmla="*/ 1769953 h 3401568"/>
              <a:gd name="connsiteX37" fmla="*/ 4798497 w 4910328"/>
              <a:gd name="connsiteY37" fmla="*/ 1719100 h 3401568"/>
              <a:gd name="connsiteX38" fmla="*/ 4789405 w 4910328"/>
              <a:gd name="connsiteY38" fmla="*/ 1708611 h 3401568"/>
              <a:gd name="connsiteX39" fmla="*/ 4770698 w 4910328"/>
              <a:gd name="connsiteY39" fmla="*/ 1713086 h 3401568"/>
              <a:gd name="connsiteX40" fmla="*/ 4768175 w 4910328"/>
              <a:gd name="connsiteY40" fmla="*/ 1726417 h 3401568"/>
              <a:gd name="connsiteX41" fmla="*/ 4770923 w 4910328"/>
              <a:gd name="connsiteY41" fmla="*/ 1760030 h 3401568"/>
              <a:gd name="connsiteX42" fmla="*/ 4771044 w 4910328"/>
              <a:gd name="connsiteY42" fmla="*/ 1803512 h 3401568"/>
              <a:gd name="connsiteX43" fmla="*/ 4761101 w 4910328"/>
              <a:gd name="connsiteY43" fmla="*/ 1861103 h 3401568"/>
              <a:gd name="connsiteX44" fmla="*/ 4755669 w 4910328"/>
              <a:gd name="connsiteY44" fmla="*/ 1874475 h 3401568"/>
              <a:gd name="connsiteX45" fmla="*/ 4751495 w 4910328"/>
              <a:gd name="connsiteY45" fmla="*/ 1866960 h 3401568"/>
              <a:gd name="connsiteX46" fmla="*/ 4740904 w 4910328"/>
              <a:gd name="connsiteY46" fmla="*/ 1826504 h 3401568"/>
              <a:gd name="connsiteX47" fmla="*/ 4732507 w 4910328"/>
              <a:gd name="connsiteY47" fmla="*/ 1769334 h 3401568"/>
              <a:gd name="connsiteX48" fmla="*/ 4726882 w 4910328"/>
              <a:gd name="connsiteY48" fmla="*/ 1743868 h 3401568"/>
              <a:gd name="connsiteX49" fmla="*/ 4712998 w 4910328"/>
              <a:gd name="connsiteY49" fmla="*/ 1733919 h 3401568"/>
              <a:gd name="connsiteX50" fmla="*/ 4701343 w 4910328"/>
              <a:gd name="connsiteY50" fmla="*/ 1743092 h 3401568"/>
              <a:gd name="connsiteX51" fmla="*/ 4694053 w 4910328"/>
              <a:gd name="connsiteY51" fmla="*/ 1766307 h 3401568"/>
              <a:gd name="connsiteX52" fmla="*/ 4676952 w 4910328"/>
              <a:gd name="connsiteY52" fmla="*/ 1810066 h 3401568"/>
              <a:gd name="connsiteX53" fmla="*/ 4652917 w 4910328"/>
              <a:gd name="connsiteY53" fmla="*/ 1829255 h 3401568"/>
              <a:gd name="connsiteX54" fmla="*/ 4639337 w 4910328"/>
              <a:gd name="connsiteY54" fmla="*/ 1825504 h 3401568"/>
              <a:gd name="connsiteX55" fmla="*/ 4633364 w 4910328"/>
              <a:gd name="connsiteY55" fmla="*/ 1817015 h 3401568"/>
              <a:gd name="connsiteX56" fmla="*/ 4629468 w 4910328"/>
              <a:gd name="connsiteY56" fmla="*/ 1768163 h 3401568"/>
              <a:gd name="connsiteX57" fmla="*/ 4651606 w 4910328"/>
              <a:gd name="connsiteY57" fmla="*/ 1703860 h 3401568"/>
              <a:gd name="connsiteX58" fmla="*/ 4684432 w 4910328"/>
              <a:gd name="connsiteY58" fmla="*/ 1660799 h 3401568"/>
              <a:gd name="connsiteX59" fmla="*/ 4717754 w 4910328"/>
              <a:gd name="connsiteY59" fmla="*/ 1632648 h 3401568"/>
              <a:gd name="connsiteX60" fmla="*/ 4742494 w 4910328"/>
              <a:gd name="connsiteY60" fmla="*/ 1608222 h 3401568"/>
              <a:gd name="connsiteX61" fmla="*/ 4762991 w 4910328"/>
              <a:gd name="connsiteY61" fmla="*/ 1599575 h 3401568"/>
              <a:gd name="connsiteX62" fmla="*/ 4798167 w 4910328"/>
              <a:gd name="connsiteY62" fmla="*/ 1423236 h 3401568"/>
              <a:gd name="connsiteX63" fmla="*/ 4807450 w 4910328"/>
              <a:gd name="connsiteY63" fmla="*/ 1432172 h 3401568"/>
              <a:gd name="connsiteX64" fmla="*/ 4852266 w 4910328"/>
              <a:gd name="connsiteY64" fmla="*/ 1471259 h 3401568"/>
              <a:gd name="connsiteX65" fmla="*/ 4888987 w 4910328"/>
              <a:gd name="connsiteY65" fmla="*/ 1506082 h 3401568"/>
              <a:gd name="connsiteX66" fmla="*/ 4901461 w 4910328"/>
              <a:gd name="connsiteY66" fmla="*/ 1512873 h 3401568"/>
              <a:gd name="connsiteX67" fmla="*/ 4910328 w 4910328"/>
              <a:gd name="connsiteY67" fmla="*/ 1508097 h 3401568"/>
              <a:gd name="connsiteX68" fmla="*/ 4910328 w 4910328"/>
              <a:gd name="connsiteY68" fmla="*/ 1786438 h 3401568"/>
              <a:gd name="connsiteX69" fmla="*/ 4896108 w 4910328"/>
              <a:gd name="connsiteY69" fmla="*/ 1748751 h 3401568"/>
              <a:gd name="connsiteX70" fmla="*/ 4871872 w 4910328"/>
              <a:gd name="connsiteY70" fmla="*/ 1696582 h 3401568"/>
              <a:gd name="connsiteX71" fmla="*/ 4852974 w 4910328"/>
              <a:gd name="connsiteY71" fmla="*/ 1662180 h 3401568"/>
              <a:gd name="connsiteX72" fmla="*/ 4816792 w 4910328"/>
              <a:gd name="connsiteY72" fmla="*/ 1617382 h 3401568"/>
              <a:gd name="connsiteX73" fmla="*/ 4795847 w 4910328"/>
              <a:gd name="connsiteY73" fmla="*/ 1593166 h 3401568"/>
              <a:gd name="connsiteX74" fmla="*/ 4795624 w 4910328"/>
              <a:gd name="connsiteY74" fmla="*/ 1586757 h 3401568"/>
              <a:gd name="connsiteX75" fmla="*/ 4795501 w 4910328"/>
              <a:gd name="connsiteY75" fmla="*/ 1572478 h 3401568"/>
              <a:gd name="connsiteX76" fmla="*/ 4794148 w 4910328"/>
              <a:gd name="connsiteY76" fmla="*/ 1558843 h 3401568"/>
              <a:gd name="connsiteX77" fmla="*/ 4795254 w 4910328"/>
              <a:gd name="connsiteY77" fmla="*/ 1522862 h 3401568"/>
              <a:gd name="connsiteX78" fmla="*/ 4797400 w 4910328"/>
              <a:gd name="connsiteY78" fmla="*/ 1453282 h 3401568"/>
              <a:gd name="connsiteX79" fmla="*/ 4798167 w 4910328"/>
              <a:gd name="connsiteY79" fmla="*/ 1423236 h 3401568"/>
              <a:gd name="connsiteX80" fmla="*/ 2872290 w 4910328"/>
              <a:gd name="connsiteY80" fmla="*/ 1254714 h 3401568"/>
              <a:gd name="connsiteX81" fmla="*/ 2892860 w 4910328"/>
              <a:gd name="connsiteY81" fmla="*/ 1254819 h 3401568"/>
              <a:gd name="connsiteX82" fmla="*/ 2948437 w 4910328"/>
              <a:gd name="connsiteY82" fmla="*/ 1261623 h 3401568"/>
              <a:gd name="connsiteX83" fmla="*/ 2969981 w 4910328"/>
              <a:gd name="connsiteY83" fmla="*/ 1265703 h 3401568"/>
              <a:gd name="connsiteX84" fmla="*/ 3007133 w 4910328"/>
              <a:gd name="connsiteY84" fmla="*/ 1276219 h 3401568"/>
              <a:gd name="connsiteX85" fmla="*/ 3045944 w 4910328"/>
              <a:gd name="connsiteY85" fmla="*/ 1286786 h 3401568"/>
              <a:gd name="connsiteX86" fmla="*/ 3110471 w 4910328"/>
              <a:gd name="connsiteY86" fmla="*/ 1308633 h 3401568"/>
              <a:gd name="connsiteX87" fmla="*/ 3155598 w 4910328"/>
              <a:gd name="connsiteY87" fmla="*/ 1325571 h 3401568"/>
              <a:gd name="connsiteX88" fmla="*/ 3192356 w 4910328"/>
              <a:gd name="connsiteY88" fmla="*/ 1339982 h 3401568"/>
              <a:gd name="connsiteX89" fmla="*/ 3227192 w 4910328"/>
              <a:gd name="connsiteY89" fmla="*/ 1354261 h 3401568"/>
              <a:gd name="connsiteX90" fmla="*/ 3295851 w 4910328"/>
              <a:gd name="connsiteY90" fmla="*/ 1384689 h 3401568"/>
              <a:gd name="connsiteX91" fmla="*/ 3292442 w 4910328"/>
              <a:gd name="connsiteY91" fmla="*/ 1385083 h 3401568"/>
              <a:gd name="connsiteX92" fmla="*/ 3246485 w 4910328"/>
              <a:gd name="connsiteY92" fmla="*/ 1378713 h 3401568"/>
              <a:gd name="connsiteX93" fmla="*/ 3155690 w 4910328"/>
              <a:gd name="connsiteY93" fmla="*/ 1359025 h 3401568"/>
              <a:gd name="connsiteX94" fmla="*/ 3092546 w 4910328"/>
              <a:gd name="connsiteY94" fmla="*/ 1344535 h 3401568"/>
              <a:gd name="connsiteX95" fmla="*/ 3020254 w 4910328"/>
              <a:gd name="connsiteY95" fmla="*/ 1323531 h 3401568"/>
              <a:gd name="connsiteX96" fmla="*/ 2959229 w 4910328"/>
              <a:gd name="connsiteY96" fmla="*/ 1301921 h 3401568"/>
              <a:gd name="connsiteX97" fmla="*/ 2913443 w 4910328"/>
              <a:gd name="connsiteY97" fmla="*/ 1282470 h 3401568"/>
              <a:gd name="connsiteX98" fmla="*/ 2903678 w 4910328"/>
              <a:gd name="connsiteY98" fmla="*/ 1276679 h 3401568"/>
              <a:gd name="connsiteX99" fmla="*/ 2877501 w 4910328"/>
              <a:gd name="connsiteY99" fmla="*/ 1260847 h 3401568"/>
              <a:gd name="connsiteX100" fmla="*/ 2872290 w 4910328"/>
              <a:gd name="connsiteY100" fmla="*/ 1254714 h 3401568"/>
              <a:gd name="connsiteX101" fmla="*/ 4803882 w 4910328"/>
              <a:gd name="connsiteY101" fmla="*/ 1251305 h 3401568"/>
              <a:gd name="connsiteX102" fmla="*/ 4837242 w 4910328"/>
              <a:gd name="connsiteY102" fmla="*/ 1254122 h 3401568"/>
              <a:gd name="connsiteX103" fmla="*/ 4870061 w 4910328"/>
              <a:gd name="connsiteY103" fmla="*/ 1252319 h 3401568"/>
              <a:gd name="connsiteX104" fmla="*/ 4802144 w 4910328"/>
              <a:gd name="connsiteY104" fmla="*/ 1291393 h 3401568"/>
              <a:gd name="connsiteX105" fmla="*/ 4803882 w 4910328"/>
              <a:gd name="connsiteY105" fmla="*/ 1251305 h 3401568"/>
              <a:gd name="connsiteX106" fmla="*/ 4910328 w 4910328"/>
              <a:gd name="connsiteY106" fmla="*/ 1248015 h 3401568"/>
              <a:gd name="connsiteX107" fmla="*/ 4910328 w 4910328"/>
              <a:gd name="connsiteY107" fmla="*/ 1495174 h 3401568"/>
              <a:gd name="connsiteX108" fmla="*/ 4892596 w 4910328"/>
              <a:gd name="connsiteY108" fmla="*/ 1473483 h 3401568"/>
              <a:gd name="connsiteX109" fmla="*/ 4870949 w 4910328"/>
              <a:gd name="connsiteY109" fmla="*/ 1453453 h 3401568"/>
              <a:gd name="connsiteX110" fmla="*/ 4849297 w 4910328"/>
              <a:gd name="connsiteY110" fmla="*/ 1434357 h 3401568"/>
              <a:gd name="connsiteX111" fmla="*/ 4805597 w 4910328"/>
              <a:gd name="connsiteY111" fmla="*/ 1392308 h 3401568"/>
              <a:gd name="connsiteX112" fmla="*/ 4799682 w 4910328"/>
              <a:gd name="connsiteY112" fmla="*/ 1377371 h 3401568"/>
              <a:gd name="connsiteX113" fmla="*/ 4802010 w 4910328"/>
              <a:gd name="connsiteY113" fmla="*/ 1318951 h 3401568"/>
              <a:gd name="connsiteX114" fmla="*/ 4807918 w 4910328"/>
              <a:gd name="connsiteY114" fmla="*/ 1317648 h 3401568"/>
              <a:gd name="connsiteX115" fmla="*/ 4870850 w 4910328"/>
              <a:gd name="connsiteY115" fmla="*/ 1287695 h 3401568"/>
              <a:gd name="connsiteX116" fmla="*/ 4909092 w 4910328"/>
              <a:gd name="connsiteY116" fmla="*/ 1250608 h 3401568"/>
              <a:gd name="connsiteX117" fmla="*/ 1181237 w 4910328"/>
              <a:gd name="connsiteY117" fmla="*/ 1215327 h 3401568"/>
              <a:gd name="connsiteX118" fmla="*/ 1185086 w 4910328"/>
              <a:gd name="connsiteY118" fmla="*/ 1215377 h 3401568"/>
              <a:gd name="connsiteX119" fmla="*/ 1170459 w 4910328"/>
              <a:gd name="connsiteY119" fmla="*/ 1260013 h 3401568"/>
              <a:gd name="connsiteX120" fmla="*/ 1170459 w 4910328"/>
              <a:gd name="connsiteY120" fmla="*/ 1260011 h 3401568"/>
              <a:gd name="connsiteX121" fmla="*/ 1146853 w 4910328"/>
              <a:gd name="connsiteY121" fmla="*/ 1313470 h 3401568"/>
              <a:gd name="connsiteX122" fmla="*/ 1074156 w 4910328"/>
              <a:gd name="connsiteY122" fmla="*/ 1475436 h 3401568"/>
              <a:gd name="connsiteX123" fmla="*/ 938321 w 4910328"/>
              <a:gd name="connsiteY123" fmla="*/ 1727989 h 3401568"/>
              <a:gd name="connsiteX124" fmla="*/ 741623 w 4910328"/>
              <a:gd name="connsiteY124" fmla="*/ 2039438 h 3401568"/>
              <a:gd name="connsiteX125" fmla="*/ 695118 w 4910328"/>
              <a:gd name="connsiteY125" fmla="*/ 2107262 h 3401568"/>
              <a:gd name="connsiteX126" fmla="*/ 636765 w 4910328"/>
              <a:gd name="connsiteY126" fmla="*/ 2192903 h 3401568"/>
              <a:gd name="connsiteX127" fmla="*/ 562563 w 4910328"/>
              <a:gd name="connsiteY127" fmla="*/ 2311726 h 3401568"/>
              <a:gd name="connsiteX128" fmla="*/ 540951 w 4910328"/>
              <a:gd name="connsiteY128" fmla="*/ 2347195 h 3401568"/>
              <a:gd name="connsiteX129" fmla="*/ 458733 w 4910328"/>
              <a:gd name="connsiteY129" fmla="*/ 2484635 h 3401568"/>
              <a:gd name="connsiteX130" fmla="*/ 402746 w 4910328"/>
              <a:gd name="connsiteY130" fmla="*/ 2584139 h 3401568"/>
              <a:gd name="connsiteX131" fmla="*/ 330394 w 4910328"/>
              <a:gd name="connsiteY131" fmla="*/ 2711815 h 3401568"/>
              <a:gd name="connsiteX132" fmla="*/ 241118 w 4910328"/>
              <a:gd name="connsiteY132" fmla="*/ 2856974 h 3401568"/>
              <a:gd name="connsiteX133" fmla="*/ 211246 w 4910328"/>
              <a:gd name="connsiteY133" fmla="*/ 2904571 h 3401568"/>
              <a:gd name="connsiteX134" fmla="*/ 146403 w 4910328"/>
              <a:gd name="connsiteY134" fmla="*/ 3006056 h 3401568"/>
              <a:gd name="connsiteX135" fmla="*/ 64993 w 4910328"/>
              <a:gd name="connsiteY135" fmla="*/ 3126335 h 3401568"/>
              <a:gd name="connsiteX136" fmla="*/ 0 w 4910328"/>
              <a:gd name="connsiteY136" fmla="*/ 3217445 h 3401568"/>
              <a:gd name="connsiteX137" fmla="*/ 0 w 4910328"/>
              <a:gd name="connsiteY137" fmla="*/ 3043831 h 3401568"/>
              <a:gd name="connsiteX138" fmla="*/ 33071 w 4910328"/>
              <a:gd name="connsiteY138" fmla="*/ 2985113 h 3401568"/>
              <a:gd name="connsiteX139" fmla="*/ 100618 w 4910328"/>
              <a:gd name="connsiteY139" fmla="*/ 2860820 h 3401568"/>
              <a:gd name="connsiteX140" fmla="*/ 181426 w 4910328"/>
              <a:gd name="connsiteY140" fmla="*/ 2692519 h 3401568"/>
              <a:gd name="connsiteX141" fmla="*/ 219011 w 4910328"/>
              <a:gd name="connsiteY141" fmla="*/ 2610948 h 3401568"/>
              <a:gd name="connsiteX142" fmla="*/ 270440 w 4910328"/>
              <a:gd name="connsiteY142" fmla="*/ 2500162 h 3401568"/>
              <a:gd name="connsiteX143" fmla="*/ 348233 w 4910328"/>
              <a:gd name="connsiteY143" fmla="*/ 2346474 h 3401568"/>
              <a:gd name="connsiteX144" fmla="*/ 417284 w 4910328"/>
              <a:gd name="connsiteY144" fmla="*/ 2218579 h 3401568"/>
              <a:gd name="connsiteX145" fmla="*/ 453276 w 4910328"/>
              <a:gd name="connsiteY145" fmla="*/ 2162655 h 3401568"/>
              <a:gd name="connsiteX146" fmla="*/ 514746 w 4910328"/>
              <a:gd name="connsiteY146" fmla="*/ 2074423 h 3401568"/>
              <a:gd name="connsiteX147" fmla="*/ 586851 w 4910328"/>
              <a:gd name="connsiteY147" fmla="*/ 1970802 h 3401568"/>
              <a:gd name="connsiteX148" fmla="*/ 658635 w 4910328"/>
              <a:gd name="connsiteY148" fmla="*/ 1866010 h 3401568"/>
              <a:gd name="connsiteX149" fmla="*/ 731679 w 4910328"/>
              <a:gd name="connsiteY149" fmla="*/ 1759430 h 3401568"/>
              <a:gd name="connsiteX150" fmla="*/ 757447 w 4910328"/>
              <a:gd name="connsiteY150" fmla="*/ 1724896 h 3401568"/>
              <a:gd name="connsiteX151" fmla="*/ 772665 w 4910328"/>
              <a:gd name="connsiteY151" fmla="*/ 1705026 h 3401568"/>
              <a:gd name="connsiteX152" fmla="*/ 857429 w 4910328"/>
              <a:gd name="connsiteY152" fmla="*/ 1590685 h 3401568"/>
              <a:gd name="connsiteX153" fmla="*/ 883119 w 4910328"/>
              <a:gd name="connsiteY153" fmla="*/ 1555042 h 3401568"/>
              <a:gd name="connsiteX154" fmla="*/ 937124 w 4910328"/>
              <a:gd name="connsiteY154" fmla="*/ 1482818 h 3401568"/>
              <a:gd name="connsiteX155" fmla="*/ 1092231 w 4910328"/>
              <a:gd name="connsiteY155" fmla="*/ 1298738 h 3401568"/>
              <a:gd name="connsiteX156" fmla="*/ 1118551 w 4910328"/>
              <a:gd name="connsiteY156" fmla="*/ 1267887 h 3401568"/>
              <a:gd name="connsiteX157" fmla="*/ 1142544 w 4910328"/>
              <a:gd name="connsiteY157" fmla="*/ 1243427 h 3401568"/>
              <a:gd name="connsiteX158" fmla="*/ 1153517 w 4910328"/>
              <a:gd name="connsiteY158" fmla="*/ 1232858 h 3401568"/>
              <a:gd name="connsiteX159" fmla="*/ 1175206 w 4910328"/>
              <a:gd name="connsiteY159" fmla="*/ 1218193 h 3401568"/>
              <a:gd name="connsiteX160" fmla="*/ 1181237 w 4910328"/>
              <a:gd name="connsiteY160" fmla="*/ 1215327 h 3401568"/>
              <a:gd name="connsiteX161" fmla="*/ 4680449 w 4910328"/>
              <a:gd name="connsiteY161" fmla="*/ 1163985 h 3401568"/>
              <a:gd name="connsiteX162" fmla="*/ 4777502 w 4910328"/>
              <a:gd name="connsiteY162" fmla="*/ 1243712 h 3401568"/>
              <a:gd name="connsiteX163" fmla="*/ 4775123 w 4910328"/>
              <a:gd name="connsiteY163" fmla="*/ 1293222 h 3401568"/>
              <a:gd name="connsiteX164" fmla="*/ 4761375 w 4910328"/>
              <a:gd name="connsiteY164" fmla="*/ 1293104 h 3401568"/>
              <a:gd name="connsiteX165" fmla="*/ 4704329 w 4910328"/>
              <a:gd name="connsiteY165" fmla="*/ 1269546 h 3401568"/>
              <a:gd name="connsiteX166" fmla="*/ 4680233 w 4910328"/>
              <a:gd name="connsiteY166" fmla="*/ 1231617 h 3401568"/>
              <a:gd name="connsiteX167" fmla="*/ 4676243 w 4910328"/>
              <a:gd name="connsiteY167" fmla="*/ 1188963 h 3401568"/>
              <a:gd name="connsiteX168" fmla="*/ 4678186 w 4910328"/>
              <a:gd name="connsiteY168" fmla="*/ 1164222 h 3401568"/>
              <a:gd name="connsiteX169" fmla="*/ 4680449 w 4910328"/>
              <a:gd name="connsiteY169" fmla="*/ 1163985 h 3401568"/>
              <a:gd name="connsiteX170" fmla="*/ 3698368 w 4910328"/>
              <a:gd name="connsiteY170" fmla="*/ 1148113 h 3401568"/>
              <a:gd name="connsiteX171" fmla="*/ 3712910 w 4910328"/>
              <a:gd name="connsiteY171" fmla="*/ 1173158 h 3401568"/>
              <a:gd name="connsiteX172" fmla="*/ 3731783 w 4910328"/>
              <a:gd name="connsiteY172" fmla="*/ 1196149 h 3401568"/>
              <a:gd name="connsiteX173" fmla="*/ 3754103 w 4910328"/>
              <a:gd name="connsiteY173" fmla="*/ 1213798 h 3401568"/>
              <a:gd name="connsiteX174" fmla="*/ 3724966 w 4910328"/>
              <a:gd name="connsiteY174" fmla="*/ 1251845 h 3401568"/>
              <a:gd name="connsiteX175" fmla="*/ 3709541 w 4910328"/>
              <a:gd name="connsiteY175" fmla="*/ 1298460 h 3401568"/>
              <a:gd name="connsiteX176" fmla="*/ 3704066 w 4910328"/>
              <a:gd name="connsiteY176" fmla="*/ 1276153 h 3401568"/>
              <a:gd name="connsiteX177" fmla="*/ 3671112 w 4910328"/>
              <a:gd name="connsiteY177" fmla="*/ 1208994 h 3401568"/>
              <a:gd name="connsiteX178" fmla="*/ 3668006 w 4910328"/>
              <a:gd name="connsiteY178" fmla="*/ 1204743 h 3401568"/>
              <a:gd name="connsiteX179" fmla="*/ 3669033 w 4910328"/>
              <a:gd name="connsiteY179" fmla="*/ 1194333 h 3401568"/>
              <a:gd name="connsiteX180" fmla="*/ 3687208 w 4910328"/>
              <a:gd name="connsiteY180" fmla="*/ 1169854 h 3401568"/>
              <a:gd name="connsiteX181" fmla="*/ 3698368 w 4910328"/>
              <a:gd name="connsiteY181" fmla="*/ 1148113 h 3401568"/>
              <a:gd name="connsiteX182" fmla="*/ 4910328 w 4910328"/>
              <a:gd name="connsiteY182" fmla="*/ 1015059 h 3401568"/>
              <a:gd name="connsiteX183" fmla="*/ 4910328 w 4910328"/>
              <a:gd name="connsiteY183" fmla="*/ 1187510 h 3401568"/>
              <a:gd name="connsiteX184" fmla="*/ 4903373 w 4910328"/>
              <a:gd name="connsiteY184" fmla="*/ 1194465 h 3401568"/>
              <a:gd name="connsiteX185" fmla="*/ 4855006 w 4910328"/>
              <a:gd name="connsiteY185" fmla="*/ 1226800 h 3401568"/>
              <a:gd name="connsiteX186" fmla="*/ 4804542 w 4910328"/>
              <a:gd name="connsiteY186" fmla="*/ 1223510 h 3401568"/>
              <a:gd name="connsiteX187" fmla="*/ 4804542 w 4910328"/>
              <a:gd name="connsiteY187" fmla="*/ 1094181 h 3401568"/>
              <a:gd name="connsiteX188" fmla="*/ 4821162 w 4910328"/>
              <a:gd name="connsiteY188" fmla="*/ 1089627 h 3401568"/>
              <a:gd name="connsiteX189" fmla="*/ 4864794 w 4910328"/>
              <a:gd name="connsiteY189" fmla="*/ 1068162 h 3401568"/>
              <a:gd name="connsiteX190" fmla="*/ 4903111 w 4910328"/>
              <a:gd name="connsiteY190" fmla="*/ 1028575 h 3401568"/>
              <a:gd name="connsiteX191" fmla="*/ 4668651 w 4910328"/>
              <a:gd name="connsiteY191" fmla="*/ 930146 h 3401568"/>
              <a:gd name="connsiteX192" fmla="*/ 4692560 w 4910328"/>
              <a:gd name="connsiteY192" fmla="*/ 951717 h 3401568"/>
              <a:gd name="connsiteX193" fmla="*/ 4718612 w 4910328"/>
              <a:gd name="connsiteY193" fmla="*/ 970747 h 3401568"/>
              <a:gd name="connsiteX194" fmla="*/ 4755745 w 4910328"/>
              <a:gd name="connsiteY194" fmla="*/ 985395 h 3401568"/>
              <a:gd name="connsiteX195" fmla="*/ 4777064 w 4910328"/>
              <a:gd name="connsiteY195" fmla="*/ 989343 h 3401568"/>
              <a:gd name="connsiteX196" fmla="*/ 4778064 w 4910328"/>
              <a:gd name="connsiteY196" fmla="*/ 992909 h 3401568"/>
              <a:gd name="connsiteX197" fmla="*/ 4778356 w 4910328"/>
              <a:gd name="connsiteY197" fmla="*/ 1058884 h 3401568"/>
              <a:gd name="connsiteX198" fmla="*/ 4768621 w 4910328"/>
              <a:gd name="connsiteY198" fmla="*/ 1067372 h 3401568"/>
              <a:gd name="connsiteX199" fmla="*/ 4733880 w 4910328"/>
              <a:gd name="connsiteY199" fmla="*/ 1051685 h 3401568"/>
              <a:gd name="connsiteX200" fmla="*/ 4696146 w 4910328"/>
              <a:gd name="connsiteY200" fmla="*/ 1010808 h 3401568"/>
              <a:gd name="connsiteX201" fmla="*/ 4689816 w 4910328"/>
              <a:gd name="connsiteY201" fmla="*/ 1001411 h 3401568"/>
              <a:gd name="connsiteX202" fmla="*/ 4672330 w 4910328"/>
              <a:gd name="connsiteY202" fmla="*/ 958257 h 3401568"/>
              <a:gd name="connsiteX203" fmla="*/ 4666944 w 4910328"/>
              <a:gd name="connsiteY203" fmla="*/ 930160 h 3401568"/>
              <a:gd name="connsiteX204" fmla="*/ 4666946 w 4910328"/>
              <a:gd name="connsiteY204" fmla="*/ 930160 h 3401568"/>
              <a:gd name="connsiteX205" fmla="*/ 4668651 w 4910328"/>
              <a:gd name="connsiteY205" fmla="*/ 930146 h 3401568"/>
              <a:gd name="connsiteX206" fmla="*/ 4408527 w 4910328"/>
              <a:gd name="connsiteY206" fmla="*/ 917117 h 3401568"/>
              <a:gd name="connsiteX207" fmla="*/ 4442600 w 4910328"/>
              <a:gd name="connsiteY207" fmla="*/ 917657 h 3401568"/>
              <a:gd name="connsiteX208" fmla="*/ 4506390 w 4910328"/>
              <a:gd name="connsiteY208" fmla="*/ 933397 h 3401568"/>
              <a:gd name="connsiteX209" fmla="*/ 4556346 w 4910328"/>
              <a:gd name="connsiteY209" fmla="*/ 976788 h 3401568"/>
              <a:gd name="connsiteX210" fmla="*/ 4578661 w 4910328"/>
              <a:gd name="connsiteY210" fmla="*/ 1041591 h 3401568"/>
              <a:gd name="connsiteX211" fmla="*/ 4554630 w 4910328"/>
              <a:gd name="connsiteY211" fmla="*/ 1111184 h 3401568"/>
              <a:gd name="connsiteX212" fmla="*/ 4515865 w 4910328"/>
              <a:gd name="connsiteY212" fmla="*/ 1150087 h 3401568"/>
              <a:gd name="connsiteX213" fmla="*/ 4418582 w 4910328"/>
              <a:gd name="connsiteY213" fmla="*/ 1196399 h 3401568"/>
              <a:gd name="connsiteX214" fmla="*/ 4397209 w 4910328"/>
              <a:gd name="connsiteY214" fmla="*/ 1201282 h 3401568"/>
              <a:gd name="connsiteX215" fmla="*/ 4357201 w 4910328"/>
              <a:gd name="connsiteY215" fmla="*/ 1202480 h 3401568"/>
              <a:gd name="connsiteX216" fmla="*/ 4304756 w 4910328"/>
              <a:gd name="connsiteY216" fmla="*/ 1199821 h 3401568"/>
              <a:gd name="connsiteX217" fmla="*/ 4271697 w 4910328"/>
              <a:gd name="connsiteY217" fmla="*/ 1196176 h 3401568"/>
              <a:gd name="connsiteX218" fmla="*/ 4252508 w 4910328"/>
              <a:gd name="connsiteY218" fmla="*/ 1194070 h 3401568"/>
              <a:gd name="connsiteX219" fmla="*/ 4213013 w 4910328"/>
              <a:gd name="connsiteY219" fmla="*/ 1186752 h 3401568"/>
              <a:gd name="connsiteX220" fmla="*/ 4141538 w 4910328"/>
              <a:gd name="connsiteY220" fmla="*/ 1168801 h 3401568"/>
              <a:gd name="connsiteX221" fmla="*/ 4156554 w 4910328"/>
              <a:gd name="connsiteY221" fmla="*/ 1149705 h 3401568"/>
              <a:gd name="connsiteX222" fmla="*/ 4188074 w 4910328"/>
              <a:gd name="connsiteY222" fmla="*/ 1106736 h 3401568"/>
              <a:gd name="connsiteX223" fmla="*/ 4232386 w 4910328"/>
              <a:gd name="connsiteY223" fmla="*/ 1046118 h 3401568"/>
              <a:gd name="connsiteX224" fmla="*/ 4262392 w 4910328"/>
              <a:gd name="connsiteY224" fmla="*/ 1007570 h 3401568"/>
              <a:gd name="connsiteX225" fmla="*/ 4270736 w 4910328"/>
              <a:gd name="connsiteY225" fmla="*/ 997450 h 3401568"/>
              <a:gd name="connsiteX226" fmla="*/ 4307546 w 4910328"/>
              <a:gd name="connsiteY226" fmla="*/ 959955 h 3401568"/>
              <a:gd name="connsiteX227" fmla="*/ 4340711 w 4910328"/>
              <a:gd name="connsiteY227" fmla="*/ 935753 h 3401568"/>
              <a:gd name="connsiteX228" fmla="*/ 4388510 w 4910328"/>
              <a:gd name="connsiteY228" fmla="*/ 918973 h 3401568"/>
              <a:gd name="connsiteX229" fmla="*/ 4408527 w 4910328"/>
              <a:gd name="connsiteY229" fmla="*/ 917117 h 3401568"/>
              <a:gd name="connsiteX230" fmla="*/ 4905832 w 4910328"/>
              <a:gd name="connsiteY230" fmla="*/ 916788 h 3401568"/>
              <a:gd name="connsiteX231" fmla="*/ 4906362 w 4910328"/>
              <a:gd name="connsiteY231" fmla="*/ 920171 h 3401568"/>
              <a:gd name="connsiteX232" fmla="*/ 4901470 w 4910328"/>
              <a:gd name="connsiteY232" fmla="*/ 971234 h 3401568"/>
              <a:gd name="connsiteX233" fmla="*/ 4858515 w 4910328"/>
              <a:gd name="connsiteY233" fmla="*/ 1038985 h 3401568"/>
              <a:gd name="connsiteX234" fmla="*/ 4831150 w 4910328"/>
              <a:gd name="connsiteY234" fmla="*/ 1057726 h 3401568"/>
              <a:gd name="connsiteX235" fmla="*/ 4805274 w 4910328"/>
              <a:gd name="connsiteY235" fmla="*/ 1066227 h 3401568"/>
              <a:gd name="connsiteX236" fmla="*/ 4805274 w 4910328"/>
              <a:gd name="connsiteY236" fmla="*/ 991067 h 3401568"/>
              <a:gd name="connsiteX237" fmla="*/ 4823305 w 4910328"/>
              <a:gd name="connsiteY237" fmla="*/ 983302 h 3401568"/>
              <a:gd name="connsiteX238" fmla="*/ 4855923 w 4910328"/>
              <a:gd name="connsiteY238" fmla="*/ 960389 h 3401568"/>
              <a:gd name="connsiteX239" fmla="*/ 4904102 w 4910328"/>
              <a:gd name="connsiteY239" fmla="*/ 916907 h 3401568"/>
              <a:gd name="connsiteX240" fmla="*/ 4905832 w 4910328"/>
              <a:gd name="connsiteY240" fmla="*/ 916788 h 3401568"/>
              <a:gd name="connsiteX241" fmla="*/ 3480165 w 4910328"/>
              <a:gd name="connsiteY241" fmla="*/ 815017 h 3401568"/>
              <a:gd name="connsiteX242" fmla="*/ 3482600 w 4910328"/>
              <a:gd name="connsiteY242" fmla="*/ 815188 h 3401568"/>
              <a:gd name="connsiteX243" fmla="*/ 3484955 w 4910328"/>
              <a:gd name="connsiteY243" fmla="*/ 823716 h 3401568"/>
              <a:gd name="connsiteX244" fmla="*/ 3486324 w 4910328"/>
              <a:gd name="connsiteY244" fmla="*/ 870463 h 3401568"/>
              <a:gd name="connsiteX245" fmla="*/ 3485956 w 4910328"/>
              <a:gd name="connsiteY245" fmla="*/ 914367 h 3401568"/>
              <a:gd name="connsiteX246" fmla="*/ 3478783 w 4910328"/>
              <a:gd name="connsiteY246" fmla="*/ 975722 h 3401568"/>
              <a:gd name="connsiteX247" fmla="*/ 3475256 w 4910328"/>
              <a:gd name="connsiteY247" fmla="*/ 1000806 h 3401568"/>
              <a:gd name="connsiteX248" fmla="*/ 3469597 w 4910328"/>
              <a:gd name="connsiteY248" fmla="*/ 1032510 h 3401568"/>
              <a:gd name="connsiteX249" fmla="*/ 3463227 w 4910328"/>
              <a:gd name="connsiteY249" fmla="*/ 1064530 h 3401568"/>
              <a:gd name="connsiteX250" fmla="*/ 3459766 w 4910328"/>
              <a:gd name="connsiteY250" fmla="*/ 1078072 h 3401568"/>
              <a:gd name="connsiteX251" fmla="*/ 3453133 w 4910328"/>
              <a:gd name="connsiteY251" fmla="*/ 1110315 h 3401568"/>
              <a:gd name="connsiteX252" fmla="*/ 3447329 w 4910328"/>
              <a:gd name="connsiteY252" fmla="*/ 1132254 h 3401568"/>
              <a:gd name="connsiteX253" fmla="*/ 3438828 w 4910328"/>
              <a:gd name="connsiteY253" fmla="*/ 1166077 h 3401568"/>
              <a:gd name="connsiteX254" fmla="*/ 3429444 w 4910328"/>
              <a:gd name="connsiteY254" fmla="*/ 1196781 h 3401568"/>
              <a:gd name="connsiteX255" fmla="*/ 3408006 w 4910328"/>
              <a:gd name="connsiteY255" fmla="*/ 1262400 h 3401568"/>
              <a:gd name="connsiteX256" fmla="*/ 3395463 w 4910328"/>
              <a:gd name="connsiteY256" fmla="*/ 1295828 h 3401568"/>
              <a:gd name="connsiteX257" fmla="*/ 3379434 w 4910328"/>
              <a:gd name="connsiteY257" fmla="*/ 1336271 h 3401568"/>
              <a:gd name="connsiteX258" fmla="*/ 3377197 w 4910328"/>
              <a:gd name="connsiteY258" fmla="*/ 1336047 h 3401568"/>
              <a:gd name="connsiteX259" fmla="*/ 3377236 w 4910328"/>
              <a:gd name="connsiteY259" fmla="*/ 1324307 h 3401568"/>
              <a:gd name="connsiteX260" fmla="*/ 3386290 w 4910328"/>
              <a:gd name="connsiteY260" fmla="*/ 1277337 h 3401568"/>
              <a:gd name="connsiteX261" fmla="*/ 3399872 w 4910328"/>
              <a:gd name="connsiteY261" fmla="*/ 1213442 h 3401568"/>
              <a:gd name="connsiteX262" fmla="*/ 3414362 w 4910328"/>
              <a:gd name="connsiteY262" fmla="*/ 1139901 h 3401568"/>
              <a:gd name="connsiteX263" fmla="*/ 3420284 w 4910328"/>
              <a:gd name="connsiteY263" fmla="*/ 1088785 h 3401568"/>
              <a:gd name="connsiteX264" fmla="*/ 3422153 w 4910328"/>
              <a:gd name="connsiteY264" fmla="*/ 1052159 h 3401568"/>
              <a:gd name="connsiteX265" fmla="*/ 3429734 w 4910328"/>
              <a:gd name="connsiteY265" fmla="*/ 996726 h 3401568"/>
              <a:gd name="connsiteX266" fmla="*/ 3449409 w 4910328"/>
              <a:gd name="connsiteY266" fmla="*/ 912577 h 3401568"/>
              <a:gd name="connsiteX267" fmla="*/ 3475283 w 4910328"/>
              <a:gd name="connsiteY267" fmla="*/ 826559 h 3401568"/>
              <a:gd name="connsiteX268" fmla="*/ 3480165 w 4910328"/>
              <a:gd name="connsiteY268" fmla="*/ 815017 h 3401568"/>
              <a:gd name="connsiteX269" fmla="*/ 4807699 w 4910328"/>
              <a:gd name="connsiteY269" fmla="*/ 720905 h 3401568"/>
              <a:gd name="connsiteX270" fmla="*/ 4827041 w 4910328"/>
              <a:gd name="connsiteY270" fmla="*/ 732632 h 3401568"/>
              <a:gd name="connsiteX271" fmla="*/ 4845752 w 4910328"/>
              <a:gd name="connsiteY271" fmla="*/ 798922 h 3401568"/>
              <a:gd name="connsiteX272" fmla="*/ 4844132 w 4910328"/>
              <a:gd name="connsiteY272" fmla="*/ 802962 h 3401568"/>
              <a:gd name="connsiteX273" fmla="*/ 4826063 w 4910328"/>
              <a:gd name="connsiteY273" fmla="*/ 830626 h 3401568"/>
              <a:gd name="connsiteX274" fmla="*/ 4806005 w 4910328"/>
              <a:gd name="connsiteY274" fmla="*/ 841167 h 3401568"/>
              <a:gd name="connsiteX275" fmla="*/ 4807699 w 4910328"/>
              <a:gd name="connsiteY275" fmla="*/ 720905 h 3401568"/>
              <a:gd name="connsiteX276" fmla="*/ 2765715 w 4910328"/>
              <a:gd name="connsiteY276" fmla="*/ 720708 h 3401568"/>
              <a:gd name="connsiteX277" fmla="*/ 2774704 w 4910328"/>
              <a:gd name="connsiteY277" fmla="*/ 720813 h 3401568"/>
              <a:gd name="connsiteX278" fmla="*/ 2802460 w 4910328"/>
              <a:gd name="connsiteY278" fmla="*/ 732697 h 3401568"/>
              <a:gd name="connsiteX279" fmla="*/ 2845192 w 4910328"/>
              <a:gd name="connsiteY279" fmla="*/ 756413 h 3401568"/>
              <a:gd name="connsiteX280" fmla="*/ 2875554 w 4910328"/>
              <a:gd name="connsiteY280" fmla="*/ 773403 h 3401568"/>
              <a:gd name="connsiteX281" fmla="*/ 2894676 w 4910328"/>
              <a:gd name="connsiteY281" fmla="*/ 785682 h 3401568"/>
              <a:gd name="connsiteX282" fmla="*/ 2931078 w 4910328"/>
              <a:gd name="connsiteY282" fmla="*/ 809068 h 3401568"/>
              <a:gd name="connsiteX283" fmla="*/ 2987366 w 4910328"/>
              <a:gd name="connsiteY283" fmla="*/ 847287 h 3401568"/>
              <a:gd name="connsiteX284" fmla="*/ 3015951 w 4910328"/>
              <a:gd name="connsiteY284" fmla="*/ 867120 h 3401568"/>
              <a:gd name="connsiteX285" fmla="*/ 3017320 w 4910328"/>
              <a:gd name="connsiteY285" fmla="*/ 868225 h 3401568"/>
              <a:gd name="connsiteX286" fmla="*/ 3029730 w 4910328"/>
              <a:gd name="connsiteY286" fmla="*/ 877793 h 3401568"/>
              <a:gd name="connsiteX287" fmla="*/ 3056367 w 4910328"/>
              <a:gd name="connsiteY287" fmla="*/ 899193 h 3401568"/>
              <a:gd name="connsiteX288" fmla="*/ 3077832 w 4910328"/>
              <a:gd name="connsiteY288" fmla="*/ 919526 h 3401568"/>
              <a:gd name="connsiteX289" fmla="*/ 3102140 w 4910328"/>
              <a:gd name="connsiteY289" fmla="*/ 944334 h 3401568"/>
              <a:gd name="connsiteX290" fmla="*/ 3100889 w 4910328"/>
              <a:gd name="connsiteY290" fmla="*/ 945952 h 3401568"/>
              <a:gd name="connsiteX291" fmla="*/ 3098389 w 4910328"/>
              <a:gd name="connsiteY291" fmla="*/ 945794 h 3401568"/>
              <a:gd name="connsiteX292" fmla="*/ 3049734 w 4910328"/>
              <a:gd name="connsiteY292" fmla="*/ 919763 h 3401568"/>
              <a:gd name="connsiteX293" fmla="*/ 2996381 w 4910328"/>
              <a:gd name="connsiteY293" fmla="*/ 891849 h 3401568"/>
              <a:gd name="connsiteX294" fmla="*/ 2948187 w 4910328"/>
              <a:gd name="connsiteY294" fmla="*/ 865106 h 3401568"/>
              <a:gd name="connsiteX295" fmla="*/ 2932776 w 4910328"/>
              <a:gd name="connsiteY295" fmla="*/ 856960 h 3401568"/>
              <a:gd name="connsiteX296" fmla="*/ 2862643 w 4910328"/>
              <a:gd name="connsiteY296" fmla="*/ 819979 h 3401568"/>
              <a:gd name="connsiteX297" fmla="*/ 2817397 w 4910328"/>
              <a:gd name="connsiteY297" fmla="*/ 789907 h 3401568"/>
              <a:gd name="connsiteX298" fmla="*/ 2776217 w 4910328"/>
              <a:gd name="connsiteY298" fmla="*/ 750122 h 3401568"/>
              <a:gd name="connsiteX299" fmla="*/ 2765715 w 4910328"/>
              <a:gd name="connsiteY299" fmla="*/ 720708 h 3401568"/>
              <a:gd name="connsiteX300" fmla="*/ 4778430 w 4910328"/>
              <a:gd name="connsiteY300" fmla="*/ 711890 h 3401568"/>
              <a:gd name="connsiteX301" fmla="*/ 4779312 w 4910328"/>
              <a:gd name="connsiteY301" fmla="*/ 841523 h 3401568"/>
              <a:gd name="connsiteX302" fmla="*/ 4779310 w 4910328"/>
              <a:gd name="connsiteY302" fmla="*/ 841523 h 3401568"/>
              <a:gd name="connsiteX303" fmla="*/ 4747559 w 4910328"/>
              <a:gd name="connsiteY303" fmla="*/ 822558 h 3401568"/>
              <a:gd name="connsiteX304" fmla="*/ 4723504 w 4910328"/>
              <a:gd name="connsiteY304" fmla="*/ 785787 h 3401568"/>
              <a:gd name="connsiteX305" fmla="*/ 4715551 w 4910328"/>
              <a:gd name="connsiteY305" fmla="*/ 741370 h 3401568"/>
              <a:gd name="connsiteX306" fmla="*/ 4724827 w 4910328"/>
              <a:gd name="connsiteY306" fmla="*/ 724590 h 3401568"/>
              <a:gd name="connsiteX307" fmla="*/ 4757068 w 4910328"/>
              <a:gd name="connsiteY307" fmla="*/ 714167 h 3401568"/>
              <a:gd name="connsiteX308" fmla="*/ 4778430 w 4910328"/>
              <a:gd name="connsiteY308" fmla="*/ 711890 h 3401568"/>
              <a:gd name="connsiteX309" fmla="*/ 4910328 w 4910328"/>
              <a:gd name="connsiteY309" fmla="*/ 504330 h 3401568"/>
              <a:gd name="connsiteX310" fmla="*/ 4910328 w 4910328"/>
              <a:gd name="connsiteY310" fmla="*/ 877323 h 3401568"/>
              <a:gd name="connsiteX311" fmla="*/ 4902275 w 4910328"/>
              <a:gd name="connsiteY311" fmla="*/ 879557 h 3401568"/>
              <a:gd name="connsiteX312" fmla="*/ 4886889 w 4910328"/>
              <a:gd name="connsiteY312" fmla="*/ 896245 h 3401568"/>
              <a:gd name="connsiteX313" fmla="*/ 4881772 w 4910328"/>
              <a:gd name="connsiteY313" fmla="*/ 903351 h 3401568"/>
              <a:gd name="connsiteX314" fmla="*/ 4856997 w 4910328"/>
              <a:gd name="connsiteY314" fmla="*/ 926527 h 3401568"/>
              <a:gd name="connsiteX315" fmla="*/ 4817233 w 4910328"/>
              <a:gd name="connsiteY315" fmla="*/ 956876 h 3401568"/>
              <a:gd name="connsiteX316" fmla="*/ 4804529 w 4910328"/>
              <a:gd name="connsiteY316" fmla="*/ 961982 h 3401568"/>
              <a:gd name="connsiteX317" fmla="*/ 4804529 w 4910328"/>
              <a:gd name="connsiteY317" fmla="*/ 870818 h 3401568"/>
              <a:gd name="connsiteX318" fmla="*/ 4810651 w 4910328"/>
              <a:gd name="connsiteY318" fmla="*/ 868923 h 3401568"/>
              <a:gd name="connsiteX319" fmla="*/ 4851065 w 4910328"/>
              <a:gd name="connsiteY319" fmla="*/ 841654 h 3401568"/>
              <a:gd name="connsiteX320" fmla="*/ 4872402 w 4910328"/>
              <a:gd name="connsiteY320" fmla="*/ 799316 h 3401568"/>
              <a:gd name="connsiteX321" fmla="*/ 4872705 w 4910328"/>
              <a:gd name="connsiteY321" fmla="*/ 788091 h 3401568"/>
              <a:gd name="connsiteX322" fmla="*/ 4872447 w 4910328"/>
              <a:gd name="connsiteY322" fmla="*/ 781076 h 3401568"/>
              <a:gd name="connsiteX323" fmla="*/ 4843832 w 4910328"/>
              <a:gd name="connsiteY323" fmla="*/ 714299 h 3401568"/>
              <a:gd name="connsiteX324" fmla="*/ 4828551 w 4910328"/>
              <a:gd name="connsiteY324" fmla="*/ 704652 h 3401568"/>
              <a:gd name="connsiteX325" fmla="*/ 4819400 w 4910328"/>
              <a:gd name="connsiteY325" fmla="*/ 702915 h 3401568"/>
              <a:gd name="connsiteX326" fmla="*/ 4810794 w 4910328"/>
              <a:gd name="connsiteY326" fmla="*/ 701441 h 3401568"/>
              <a:gd name="connsiteX327" fmla="*/ 4804598 w 4910328"/>
              <a:gd name="connsiteY327" fmla="*/ 693952 h 3401568"/>
              <a:gd name="connsiteX328" fmla="*/ 4803467 w 4910328"/>
              <a:gd name="connsiteY328" fmla="*/ 681792 h 3401568"/>
              <a:gd name="connsiteX329" fmla="*/ 4798184 w 4910328"/>
              <a:gd name="connsiteY329" fmla="*/ 617252 h 3401568"/>
              <a:gd name="connsiteX330" fmla="*/ 4798172 w 4910328"/>
              <a:gd name="connsiteY330" fmla="*/ 613462 h 3401568"/>
              <a:gd name="connsiteX331" fmla="*/ 4807487 w 4910328"/>
              <a:gd name="connsiteY331" fmla="*/ 610461 h 3401568"/>
              <a:gd name="connsiteX332" fmla="*/ 4858614 w 4910328"/>
              <a:gd name="connsiteY332" fmla="*/ 579823 h 3401568"/>
              <a:gd name="connsiteX333" fmla="*/ 4878537 w 4910328"/>
              <a:gd name="connsiteY333" fmla="*/ 556766 h 3401568"/>
              <a:gd name="connsiteX334" fmla="*/ 4904981 w 4910328"/>
              <a:gd name="connsiteY334" fmla="*/ 516679 h 3401568"/>
              <a:gd name="connsiteX335" fmla="*/ 3648985 w 4910328"/>
              <a:gd name="connsiteY335" fmla="*/ 464902 h 3401568"/>
              <a:gd name="connsiteX336" fmla="*/ 3640027 w 4910328"/>
              <a:gd name="connsiteY336" fmla="*/ 470735 h 3401568"/>
              <a:gd name="connsiteX337" fmla="*/ 3638013 w 4910328"/>
              <a:gd name="connsiteY337" fmla="*/ 496319 h 3401568"/>
              <a:gd name="connsiteX338" fmla="*/ 3642304 w 4910328"/>
              <a:gd name="connsiteY338" fmla="*/ 504887 h 3401568"/>
              <a:gd name="connsiteX339" fmla="*/ 3662439 w 4910328"/>
              <a:gd name="connsiteY339" fmla="*/ 513283 h 3401568"/>
              <a:gd name="connsiteX340" fmla="*/ 3674363 w 4910328"/>
              <a:gd name="connsiteY340" fmla="*/ 493463 h 3401568"/>
              <a:gd name="connsiteX341" fmla="*/ 3660123 w 4910328"/>
              <a:gd name="connsiteY341" fmla="*/ 466155 h 3401568"/>
              <a:gd name="connsiteX342" fmla="*/ 3648985 w 4910328"/>
              <a:gd name="connsiteY342" fmla="*/ 464902 h 3401568"/>
              <a:gd name="connsiteX343" fmla="*/ 3334556 w 4910328"/>
              <a:gd name="connsiteY343" fmla="*/ 455153 h 3401568"/>
              <a:gd name="connsiteX344" fmla="*/ 3337030 w 4910328"/>
              <a:gd name="connsiteY344" fmla="*/ 459667 h 3401568"/>
              <a:gd name="connsiteX345" fmla="*/ 3333043 w 4910328"/>
              <a:gd name="connsiteY345" fmla="*/ 515442 h 3401568"/>
              <a:gd name="connsiteX346" fmla="*/ 3315513 w 4910328"/>
              <a:gd name="connsiteY346" fmla="*/ 604579 h 3401568"/>
              <a:gd name="connsiteX347" fmla="*/ 3299009 w 4910328"/>
              <a:gd name="connsiteY347" fmla="*/ 675686 h 3401568"/>
              <a:gd name="connsiteX348" fmla="*/ 3280729 w 4910328"/>
              <a:gd name="connsiteY348" fmla="*/ 729381 h 3401568"/>
              <a:gd name="connsiteX349" fmla="*/ 3244524 w 4910328"/>
              <a:gd name="connsiteY349" fmla="*/ 804831 h 3401568"/>
              <a:gd name="connsiteX350" fmla="*/ 3215690 w 4910328"/>
              <a:gd name="connsiteY350" fmla="*/ 867488 h 3401568"/>
              <a:gd name="connsiteX351" fmla="*/ 3201476 w 4910328"/>
              <a:gd name="connsiteY351" fmla="*/ 901193 h 3401568"/>
              <a:gd name="connsiteX352" fmla="*/ 3199949 w 4910328"/>
              <a:gd name="connsiteY352" fmla="*/ 901009 h 3401568"/>
              <a:gd name="connsiteX353" fmla="*/ 3206951 w 4910328"/>
              <a:gd name="connsiteY353" fmla="*/ 877675 h 3401568"/>
              <a:gd name="connsiteX354" fmla="*/ 3220533 w 4910328"/>
              <a:gd name="connsiteY354" fmla="*/ 822058 h 3401568"/>
              <a:gd name="connsiteX355" fmla="*/ 3233759 w 4910328"/>
              <a:gd name="connsiteY355" fmla="*/ 756334 h 3401568"/>
              <a:gd name="connsiteX356" fmla="*/ 3245248 w 4910328"/>
              <a:gd name="connsiteY356" fmla="*/ 708666 h 3401568"/>
              <a:gd name="connsiteX357" fmla="*/ 3275886 w 4910328"/>
              <a:gd name="connsiteY357" fmla="*/ 603236 h 3401568"/>
              <a:gd name="connsiteX358" fmla="*/ 3298496 w 4910328"/>
              <a:gd name="connsiteY358" fmla="*/ 553989 h 3401568"/>
              <a:gd name="connsiteX359" fmla="*/ 3309893 w 4910328"/>
              <a:gd name="connsiteY359" fmla="*/ 527602 h 3401568"/>
              <a:gd name="connsiteX360" fmla="*/ 3330911 w 4910328"/>
              <a:gd name="connsiteY360" fmla="*/ 463997 h 3401568"/>
              <a:gd name="connsiteX361" fmla="*/ 3334556 w 4910328"/>
              <a:gd name="connsiteY361" fmla="*/ 455153 h 3401568"/>
              <a:gd name="connsiteX362" fmla="*/ 4143328 w 4910328"/>
              <a:gd name="connsiteY362" fmla="*/ 415223 h 3401568"/>
              <a:gd name="connsiteX363" fmla="*/ 4120902 w 4910328"/>
              <a:gd name="connsiteY363" fmla="*/ 418263 h 3401568"/>
              <a:gd name="connsiteX364" fmla="*/ 4060574 w 4910328"/>
              <a:gd name="connsiteY364" fmla="*/ 448796 h 3401568"/>
              <a:gd name="connsiteX365" fmla="*/ 4039886 w 4910328"/>
              <a:gd name="connsiteY365" fmla="*/ 467300 h 3401568"/>
              <a:gd name="connsiteX366" fmla="*/ 4024777 w 4910328"/>
              <a:gd name="connsiteY366" fmla="*/ 490700 h 3401568"/>
              <a:gd name="connsiteX367" fmla="*/ 4017697 w 4910328"/>
              <a:gd name="connsiteY367" fmla="*/ 522048 h 3401568"/>
              <a:gd name="connsiteX368" fmla="*/ 4017947 w 4910328"/>
              <a:gd name="connsiteY368" fmla="*/ 556924 h 3401568"/>
              <a:gd name="connsiteX369" fmla="*/ 4041728 w 4910328"/>
              <a:gd name="connsiteY369" fmla="*/ 615489 h 3401568"/>
              <a:gd name="connsiteX370" fmla="*/ 4085553 w 4910328"/>
              <a:gd name="connsiteY370" fmla="*/ 655300 h 3401568"/>
              <a:gd name="connsiteX371" fmla="*/ 4132523 w 4910328"/>
              <a:gd name="connsiteY371" fmla="*/ 678475 h 3401568"/>
              <a:gd name="connsiteX372" fmla="*/ 4182770 w 4910328"/>
              <a:gd name="connsiteY372" fmla="*/ 690412 h 3401568"/>
              <a:gd name="connsiteX373" fmla="*/ 4211592 w 4910328"/>
              <a:gd name="connsiteY373" fmla="*/ 692479 h 3401568"/>
              <a:gd name="connsiteX374" fmla="*/ 4217501 w 4910328"/>
              <a:gd name="connsiteY374" fmla="*/ 691426 h 3401568"/>
              <a:gd name="connsiteX375" fmla="*/ 4221936 w 4910328"/>
              <a:gd name="connsiteY375" fmla="*/ 684516 h 3401568"/>
              <a:gd name="connsiteX376" fmla="*/ 4217883 w 4910328"/>
              <a:gd name="connsiteY376" fmla="*/ 681213 h 3401568"/>
              <a:gd name="connsiteX377" fmla="*/ 4205709 w 4910328"/>
              <a:gd name="connsiteY377" fmla="*/ 676896 h 3401568"/>
              <a:gd name="connsiteX378" fmla="*/ 4167623 w 4910328"/>
              <a:gd name="connsiteY378" fmla="*/ 667210 h 3401568"/>
              <a:gd name="connsiteX379" fmla="*/ 4075485 w 4910328"/>
              <a:gd name="connsiteY379" fmla="*/ 613344 h 3401568"/>
              <a:gd name="connsiteX380" fmla="*/ 4043413 w 4910328"/>
              <a:gd name="connsiteY380" fmla="*/ 537354 h 3401568"/>
              <a:gd name="connsiteX381" fmla="*/ 4052125 w 4910328"/>
              <a:gd name="connsiteY381" fmla="*/ 495977 h 3401568"/>
              <a:gd name="connsiteX382" fmla="*/ 4066970 w 4910328"/>
              <a:gd name="connsiteY382" fmla="*/ 477723 h 3401568"/>
              <a:gd name="connsiteX383" fmla="*/ 4112743 w 4910328"/>
              <a:gd name="connsiteY383" fmla="*/ 448020 h 3401568"/>
              <a:gd name="connsiteX384" fmla="*/ 4152922 w 4910328"/>
              <a:gd name="connsiteY384" fmla="*/ 442032 h 3401568"/>
              <a:gd name="connsiteX385" fmla="*/ 4195997 w 4910328"/>
              <a:gd name="connsiteY385" fmla="*/ 448678 h 3401568"/>
              <a:gd name="connsiteX386" fmla="*/ 4239940 w 4910328"/>
              <a:gd name="connsiteY386" fmla="*/ 471380 h 3401568"/>
              <a:gd name="connsiteX387" fmla="*/ 4264419 w 4910328"/>
              <a:gd name="connsiteY387" fmla="*/ 548185 h 3401568"/>
              <a:gd name="connsiteX388" fmla="*/ 4242664 w 4910328"/>
              <a:gd name="connsiteY388" fmla="*/ 587851 h 3401568"/>
              <a:gd name="connsiteX389" fmla="*/ 4208039 w 4910328"/>
              <a:gd name="connsiteY389" fmla="*/ 604013 h 3401568"/>
              <a:gd name="connsiteX390" fmla="*/ 4147210 w 4910328"/>
              <a:gd name="connsiteY390" fmla="*/ 579415 h 3401568"/>
              <a:gd name="connsiteX391" fmla="*/ 4135932 w 4910328"/>
              <a:gd name="connsiteY391" fmla="*/ 524443 h 3401568"/>
              <a:gd name="connsiteX392" fmla="*/ 4158002 w 4910328"/>
              <a:gd name="connsiteY392" fmla="*/ 505742 h 3401568"/>
              <a:gd name="connsiteX393" fmla="*/ 4167017 w 4910328"/>
              <a:gd name="connsiteY393" fmla="*/ 507743 h 3401568"/>
              <a:gd name="connsiteX394" fmla="*/ 4174255 w 4910328"/>
              <a:gd name="connsiteY394" fmla="*/ 513981 h 3401568"/>
              <a:gd name="connsiteX395" fmla="*/ 4191325 w 4910328"/>
              <a:gd name="connsiteY395" fmla="*/ 522759 h 3401568"/>
              <a:gd name="connsiteX396" fmla="*/ 4193523 w 4910328"/>
              <a:gd name="connsiteY396" fmla="*/ 499833 h 3401568"/>
              <a:gd name="connsiteX397" fmla="*/ 4182705 w 4910328"/>
              <a:gd name="connsiteY397" fmla="*/ 487567 h 3401568"/>
              <a:gd name="connsiteX398" fmla="*/ 4139564 w 4910328"/>
              <a:gd name="connsiteY398" fmla="*/ 484672 h 3401568"/>
              <a:gd name="connsiteX399" fmla="*/ 4126575 w 4910328"/>
              <a:gd name="connsiteY399" fmla="*/ 493476 h 3401568"/>
              <a:gd name="connsiteX400" fmla="*/ 4106202 w 4910328"/>
              <a:gd name="connsiteY400" fmla="*/ 536446 h 3401568"/>
              <a:gd name="connsiteX401" fmla="*/ 4143670 w 4910328"/>
              <a:gd name="connsiteY401" fmla="*/ 611606 h 3401568"/>
              <a:gd name="connsiteX402" fmla="*/ 4191759 w 4910328"/>
              <a:gd name="connsiteY402" fmla="*/ 630373 h 3401568"/>
              <a:gd name="connsiteX403" fmla="*/ 4271210 w 4910328"/>
              <a:gd name="connsiteY403" fmla="*/ 594919 h 3401568"/>
              <a:gd name="connsiteX404" fmla="*/ 4294583 w 4910328"/>
              <a:gd name="connsiteY404" fmla="*/ 523601 h 3401568"/>
              <a:gd name="connsiteX405" fmla="*/ 4277158 w 4910328"/>
              <a:gd name="connsiteY405" fmla="*/ 471827 h 3401568"/>
              <a:gd name="connsiteX406" fmla="*/ 4246586 w 4910328"/>
              <a:gd name="connsiteY406" fmla="*/ 442229 h 3401568"/>
              <a:gd name="connsiteX407" fmla="*/ 4175506 w 4910328"/>
              <a:gd name="connsiteY407" fmla="*/ 417303 h 3401568"/>
              <a:gd name="connsiteX408" fmla="*/ 4143328 w 4910328"/>
              <a:gd name="connsiteY408" fmla="*/ 415223 h 3401568"/>
              <a:gd name="connsiteX409" fmla="*/ 4050322 w 4910328"/>
              <a:gd name="connsiteY409" fmla="*/ 243030 h 3401568"/>
              <a:gd name="connsiteX410" fmla="*/ 4050322 w 4910328"/>
              <a:gd name="connsiteY410" fmla="*/ 243043 h 3401568"/>
              <a:gd name="connsiteX411" fmla="*/ 4050321 w 4910328"/>
              <a:gd name="connsiteY411" fmla="*/ 243030 h 3401568"/>
              <a:gd name="connsiteX412" fmla="*/ 4144039 w 4910328"/>
              <a:gd name="connsiteY412" fmla="*/ 236989 h 3401568"/>
              <a:gd name="connsiteX413" fmla="*/ 4138287 w 4910328"/>
              <a:gd name="connsiteY413" fmla="*/ 246675 h 3401568"/>
              <a:gd name="connsiteX414" fmla="*/ 4138077 w 4910328"/>
              <a:gd name="connsiteY414" fmla="*/ 250163 h 3401568"/>
              <a:gd name="connsiteX415" fmla="*/ 4136985 w 4910328"/>
              <a:gd name="connsiteY415" fmla="*/ 250518 h 3401568"/>
              <a:gd name="connsiteX416" fmla="*/ 4147474 w 4910328"/>
              <a:gd name="connsiteY416" fmla="*/ 285657 h 3401568"/>
              <a:gd name="connsiteX417" fmla="*/ 4155409 w 4910328"/>
              <a:gd name="connsiteY417" fmla="*/ 301160 h 3401568"/>
              <a:gd name="connsiteX418" fmla="*/ 4161674 w 4910328"/>
              <a:gd name="connsiteY418" fmla="*/ 304582 h 3401568"/>
              <a:gd name="connsiteX419" fmla="*/ 4166596 w 4910328"/>
              <a:gd name="connsiteY419" fmla="*/ 299199 h 3401568"/>
              <a:gd name="connsiteX420" fmla="*/ 4167083 w 4910328"/>
              <a:gd name="connsiteY420" fmla="*/ 289697 h 3401568"/>
              <a:gd name="connsiteX421" fmla="*/ 4152646 w 4910328"/>
              <a:gd name="connsiteY421" fmla="*/ 243924 h 3401568"/>
              <a:gd name="connsiteX422" fmla="*/ 4144039 w 4910328"/>
              <a:gd name="connsiteY422" fmla="*/ 236989 h 3401568"/>
              <a:gd name="connsiteX423" fmla="*/ 4058824 w 4910328"/>
              <a:gd name="connsiteY423" fmla="*/ 227633 h 3401568"/>
              <a:gd name="connsiteX424" fmla="*/ 4052494 w 4910328"/>
              <a:gd name="connsiteY424" fmla="*/ 230408 h 3401568"/>
              <a:gd name="connsiteX425" fmla="*/ 4049954 w 4910328"/>
              <a:gd name="connsiteY425" fmla="*/ 239582 h 3401568"/>
              <a:gd name="connsiteX426" fmla="*/ 4050321 w 4910328"/>
              <a:gd name="connsiteY426" fmla="*/ 243030 h 3401568"/>
              <a:gd name="connsiteX427" fmla="*/ 4049559 w 4910328"/>
              <a:gd name="connsiteY427" fmla="*/ 243214 h 3401568"/>
              <a:gd name="connsiteX428" fmla="*/ 4056113 w 4910328"/>
              <a:gd name="connsiteY428" fmla="*/ 271154 h 3401568"/>
              <a:gd name="connsiteX429" fmla="*/ 4060140 w 4910328"/>
              <a:gd name="connsiteY429" fmla="*/ 284525 h 3401568"/>
              <a:gd name="connsiteX430" fmla="*/ 4065391 w 4910328"/>
              <a:gd name="connsiteY430" fmla="*/ 290737 h 3401568"/>
              <a:gd name="connsiteX431" fmla="*/ 4073274 w 4910328"/>
              <a:gd name="connsiteY431" fmla="*/ 286657 h 3401568"/>
              <a:gd name="connsiteX432" fmla="*/ 4076169 w 4910328"/>
              <a:gd name="connsiteY432" fmla="*/ 273273 h 3401568"/>
              <a:gd name="connsiteX433" fmla="*/ 4065272 w 4910328"/>
              <a:gd name="connsiteY433" fmla="*/ 233988 h 3401568"/>
              <a:gd name="connsiteX434" fmla="*/ 4058824 w 4910328"/>
              <a:gd name="connsiteY434" fmla="*/ 227633 h 3401568"/>
              <a:gd name="connsiteX435" fmla="*/ 4222844 w 4910328"/>
              <a:gd name="connsiteY435" fmla="*/ 223118 h 3401568"/>
              <a:gd name="connsiteX436" fmla="*/ 4217567 w 4910328"/>
              <a:gd name="connsiteY436" fmla="*/ 229092 h 3401568"/>
              <a:gd name="connsiteX437" fmla="*/ 4220265 w 4910328"/>
              <a:gd name="connsiteY437" fmla="*/ 246254 h 3401568"/>
              <a:gd name="connsiteX438" fmla="*/ 4240624 w 4910328"/>
              <a:gd name="connsiteY438" fmla="*/ 291711 h 3401568"/>
              <a:gd name="connsiteX439" fmla="*/ 4249139 w 4910328"/>
              <a:gd name="connsiteY439" fmla="*/ 308030 h 3401568"/>
              <a:gd name="connsiteX440" fmla="*/ 4257338 w 4910328"/>
              <a:gd name="connsiteY440" fmla="*/ 314268 h 3401568"/>
              <a:gd name="connsiteX441" fmla="*/ 4262274 w 4910328"/>
              <a:gd name="connsiteY441" fmla="*/ 304911 h 3401568"/>
              <a:gd name="connsiteX442" fmla="*/ 4262274 w 4910328"/>
              <a:gd name="connsiteY442" fmla="*/ 303160 h 3401568"/>
              <a:gd name="connsiteX443" fmla="*/ 4249481 w 4910328"/>
              <a:gd name="connsiteY443" fmla="*/ 264284 h 3401568"/>
              <a:gd name="connsiteX444" fmla="*/ 4233044 w 4910328"/>
              <a:gd name="connsiteY444" fmla="*/ 232304 h 3401568"/>
              <a:gd name="connsiteX445" fmla="*/ 4229412 w 4910328"/>
              <a:gd name="connsiteY445" fmla="*/ 226329 h 3401568"/>
              <a:gd name="connsiteX446" fmla="*/ 4222844 w 4910328"/>
              <a:gd name="connsiteY446" fmla="*/ 223118 h 3401568"/>
              <a:gd name="connsiteX447" fmla="*/ 4299989 w 4910328"/>
              <a:gd name="connsiteY447" fmla="*/ 216180 h 3401568"/>
              <a:gd name="connsiteX448" fmla="*/ 4291174 w 4910328"/>
              <a:gd name="connsiteY448" fmla="*/ 221104 h 3401568"/>
              <a:gd name="connsiteX449" fmla="*/ 4299992 w 4910328"/>
              <a:gd name="connsiteY449" fmla="*/ 244438 h 3401568"/>
              <a:gd name="connsiteX450" fmla="*/ 4331696 w 4910328"/>
              <a:gd name="connsiteY450" fmla="*/ 295948 h 3401568"/>
              <a:gd name="connsiteX451" fmla="*/ 4335420 w 4910328"/>
              <a:gd name="connsiteY451" fmla="*/ 299528 h 3401568"/>
              <a:gd name="connsiteX452" fmla="*/ 4345212 w 4910328"/>
              <a:gd name="connsiteY452" fmla="*/ 293988 h 3401568"/>
              <a:gd name="connsiteX453" fmla="*/ 4337684 w 4910328"/>
              <a:gd name="connsiteY453" fmla="*/ 269917 h 3401568"/>
              <a:gd name="connsiteX454" fmla="*/ 4306848 w 4910328"/>
              <a:gd name="connsiteY454" fmla="*/ 221986 h 3401568"/>
              <a:gd name="connsiteX455" fmla="*/ 4299989 w 4910328"/>
              <a:gd name="connsiteY455" fmla="*/ 216180 h 3401568"/>
              <a:gd name="connsiteX456" fmla="*/ 3942523 w 4910328"/>
              <a:gd name="connsiteY456" fmla="*/ 196358 h 3401568"/>
              <a:gd name="connsiteX457" fmla="*/ 3940207 w 4910328"/>
              <a:gd name="connsiteY457" fmla="*/ 203034 h 3401568"/>
              <a:gd name="connsiteX458" fmla="*/ 3952934 w 4910328"/>
              <a:gd name="connsiteY458" fmla="*/ 266429 h 3401568"/>
              <a:gd name="connsiteX459" fmla="*/ 3957355 w 4910328"/>
              <a:gd name="connsiteY459" fmla="*/ 272759 h 3401568"/>
              <a:gd name="connsiteX460" fmla="*/ 3966318 w 4910328"/>
              <a:gd name="connsiteY460" fmla="*/ 270127 h 3401568"/>
              <a:gd name="connsiteX461" fmla="*/ 3968437 w 4910328"/>
              <a:gd name="connsiteY461" fmla="*/ 253755 h 3401568"/>
              <a:gd name="connsiteX462" fmla="*/ 3954013 w 4910328"/>
              <a:gd name="connsiteY462" fmla="*/ 202579 h 3401568"/>
              <a:gd name="connsiteX463" fmla="*/ 3951960 w 4910328"/>
              <a:gd name="connsiteY463" fmla="*/ 198760 h 3401568"/>
              <a:gd name="connsiteX464" fmla="*/ 3951960 w 4910328"/>
              <a:gd name="connsiteY464" fmla="*/ 198761 h 3401568"/>
              <a:gd name="connsiteX465" fmla="*/ 3942523 w 4910328"/>
              <a:gd name="connsiteY465" fmla="*/ 196358 h 3401568"/>
              <a:gd name="connsiteX466" fmla="*/ 4374494 w 4910328"/>
              <a:gd name="connsiteY466" fmla="*/ 179540 h 3401568"/>
              <a:gd name="connsiteX467" fmla="*/ 4371757 w 4910328"/>
              <a:gd name="connsiteY467" fmla="*/ 190592 h 3401568"/>
              <a:gd name="connsiteX468" fmla="*/ 4386062 w 4910328"/>
              <a:gd name="connsiteY468" fmla="*/ 213602 h 3401568"/>
              <a:gd name="connsiteX469" fmla="*/ 4430111 w 4910328"/>
              <a:gd name="connsiteY469" fmla="*/ 263297 h 3401568"/>
              <a:gd name="connsiteX470" fmla="*/ 4445245 w 4910328"/>
              <a:gd name="connsiteY470" fmla="*/ 267772 h 3401568"/>
              <a:gd name="connsiteX471" fmla="*/ 4440823 w 4910328"/>
              <a:gd name="connsiteY471" fmla="*/ 253729 h 3401568"/>
              <a:gd name="connsiteX472" fmla="*/ 4414555 w 4910328"/>
              <a:gd name="connsiteY472" fmla="*/ 213721 h 3401568"/>
              <a:gd name="connsiteX473" fmla="*/ 4385773 w 4910328"/>
              <a:gd name="connsiteY473" fmla="*/ 182399 h 3401568"/>
              <a:gd name="connsiteX474" fmla="*/ 4383891 w 4910328"/>
              <a:gd name="connsiteY474" fmla="*/ 180556 h 3401568"/>
              <a:gd name="connsiteX475" fmla="*/ 4374494 w 4910328"/>
              <a:gd name="connsiteY475" fmla="*/ 179540 h 3401568"/>
              <a:gd name="connsiteX476" fmla="*/ 4782022 w 4910328"/>
              <a:gd name="connsiteY476" fmla="*/ 0 h 3401568"/>
              <a:gd name="connsiteX477" fmla="*/ 4910328 w 4910328"/>
              <a:gd name="connsiteY477" fmla="*/ 0 h 3401568"/>
              <a:gd name="connsiteX478" fmla="*/ 4910328 w 4910328"/>
              <a:gd name="connsiteY478" fmla="*/ 259822 h 3401568"/>
              <a:gd name="connsiteX479" fmla="*/ 4908250 w 4910328"/>
              <a:gd name="connsiteY479" fmla="*/ 257875 h 3401568"/>
              <a:gd name="connsiteX480" fmla="*/ 4865421 w 4910328"/>
              <a:gd name="connsiteY480" fmla="*/ 198540 h 3401568"/>
              <a:gd name="connsiteX481" fmla="*/ 4837962 w 4910328"/>
              <a:gd name="connsiteY481" fmla="*/ 148915 h 3401568"/>
              <a:gd name="connsiteX482" fmla="*/ 4816006 w 4910328"/>
              <a:gd name="connsiteY482" fmla="*/ 98455 h 3401568"/>
              <a:gd name="connsiteX483" fmla="*/ 4799549 w 4910328"/>
              <a:gd name="connsiteY483" fmla="*/ 54451 h 3401568"/>
              <a:gd name="connsiteX484" fmla="*/ 4787931 w 4910328"/>
              <a:gd name="connsiteY484" fmla="*/ 17902 h 3401568"/>
              <a:gd name="connsiteX485" fmla="*/ 3310641 w 4910328"/>
              <a:gd name="connsiteY485" fmla="*/ 0 h 3401568"/>
              <a:gd name="connsiteX486" fmla="*/ 3501764 w 4910328"/>
              <a:gd name="connsiteY486" fmla="*/ 0 h 3401568"/>
              <a:gd name="connsiteX487" fmla="*/ 3501762 w 4910328"/>
              <a:gd name="connsiteY487" fmla="*/ 8912 h 3401568"/>
              <a:gd name="connsiteX488" fmla="*/ 3501683 w 4910328"/>
              <a:gd name="connsiteY488" fmla="*/ 69345 h 3401568"/>
              <a:gd name="connsiteX489" fmla="*/ 3502525 w 4910328"/>
              <a:gd name="connsiteY489" fmla="*/ 134769 h 3401568"/>
              <a:gd name="connsiteX490" fmla="*/ 3501801 w 4910328"/>
              <a:gd name="connsiteY490" fmla="*/ 186886 h 3401568"/>
              <a:gd name="connsiteX491" fmla="*/ 3502406 w 4910328"/>
              <a:gd name="connsiteY491" fmla="*/ 221565 h 3401568"/>
              <a:gd name="connsiteX492" fmla="*/ 3501854 w 4910328"/>
              <a:gd name="connsiteY492" fmla="*/ 279735 h 3401568"/>
              <a:gd name="connsiteX493" fmla="*/ 3502354 w 4910328"/>
              <a:gd name="connsiteY493" fmla="*/ 326863 h 3401568"/>
              <a:gd name="connsiteX494" fmla="*/ 3501999 w 4910328"/>
              <a:gd name="connsiteY494" fmla="*/ 349420 h 3401568"/>
              <a:gd name="connsiteX495" fmla="*/ 3502538 w 4910328"/>
              <a:gd name="connsiteY495" fmla="*/ 399167 h 3401568"/>
              <a:gd name="connsiteX496" fmla="*/ 3502736 w 4910328"/>
              <a:gd name="connsiteY496" fmla="*/ 469893 h 3401568"/>
              <a:gd name="connsiteX497" fmla="*/ 3519094 w 4910328"/>
              <a:gd name="connsiteY497" fmla="*/ 526246 h 3401568"/>
              <a:gd name="connsiteX498" fmla="*/ 3537150 w 4910328"/>
              <a:gd name="connsiteY498" fmla="*/ 545224 h 3401568"/>
              <a:gd name="connsiteX499" fmla="*/ 3589174 w 4910328"/>
              <a:gd name="connsiteY499" fmla="*/ 585206 h 3401568"/>
              <a:gd name="connsiteX500" fmla="*/ 3606099 w 4910328"/>
              <a:gd name="connsiteY500" fmla="*/ 594116 h 3401568"/>
              <a:gd name="connsiteX501" fmla="*/ 3641593 w 4910328"/>
              <a:gd name="connsiteY501" fmla="*/ 611133 h 3401568"/>
              <a:gd name="connsiteX502" fmla="*/ 3675784 w 4910328"/>
              <a:gd name="connsiteY502" fmla="*/ 631821 h 3401568"/>
              <a:gd name="connsiteX503" fmla="*/ 3679614 w 4910328"/>
              <a:gd name="connsiteY503" fmla="*/ 635453 h 3401568"/>
              <a:gd name="connsiteX504" fmla="*/ 3678535 w 4910328"/>
              <a:gd name="connsiteY504" fmla="*/ 657984 h 3401568"/>
              <a:gd name="connsiteX505" fmla="*/ 3657452 w 4910328"/>
              <a:gd name="connsiteY505" fmla="*/ 679963 h 3401568"/>
              <a:gd name="connsiteX506" fmla="*/ 3647858 w 4910328"/>
              <a:gd name="connsiteY506" fmla="*/ 718550 h 3401568"/>
              <a:gd name="connsiteX507" fmla="*/ 3658057 w 4910328"/>
              <a:gd name="connsiteY507" fmla="*/ 732987 h 3401568"/>
              <a:gd name="connsiteX508" fmla="*/ 3671981 w 4910328"/>
              <a:gd name="connsiteY508" fmla="*/ 740265 h 3401568"/>
              <a:gd name="connsiteX509" fmla="*/ 3683444 w 4910328"/>
              <a:gd name="connsiteY509" fmla="*/ 747003 h 3401568"/>
              <a:gd name="connsiteX510" fmla="*/ 3668822 w 4910328"/>
              <a:gd name="connsiteY510" fmla="*/ 800712 h 3401568"/>
              <a:gd name="connsiteX511" fmla="*/ 3671086 w 4910328"/>
              <a:gd name="connsiteY511" fmla="*/ 807226 h 3401568"/>
              <a:gd name="connsiteX512" fmla="*/ 3724781 w 4910328"/>
              <a:gd name="connsiteY512" fmla="*/ 870265 h 3401568"/>
              <a:gd name="connsiteX513" fmla="*/ 3757841 w 4910328"/>
              <a:gd name="connsiteY513" fmla="*/ 897403 h 3401568"/>
              <a:gd name="connsiteX514" fmla="*/ 3777529 w 4910328"/>
              <a:gd name="connsiteY514" fmla="*/ 920894 h 3401568"/>
              <a:gd name="connsiteX515" fmla="*/ 3807838 w 4910328"/>
              <a:gd name="connsiteY515" fmla="*/ 964851 h 3401568"/>
              <a:gd name="connsiteX516" fmla="*/ 3825868 w 4910328"/>
              <a:gd name="connsiteY516" fmla="*/ 988540 h 3401568"/>
              <a:gd name="connsiteX517" fmla="*/ 3843082 w 4910328"/>
              <a:gd name="connsiteY517" fmla="*/ 1010374 h 3401568"/>
              <a:gd name="connsiteX518" fmla="*/ 3887433 w 4910328"/>
              <a:gd name="connsiteY518" fmla="*/ 1055304 h 3401568"/>
              <a:gd name="connsiteX519" fmla="*/ 3914531 w 4910328"/>
              <a:gd name="connsiteY519" fmla="*/ 1078704 h 3401568"/>
              <a:gd name="connsiteX520" fmla="*/ 3943840 w 4910328"/>
              <a:gd name="connsiteY520" fmla="*/ 1100919 h 3401568"/>
              <a:gd name="connsiteX521" fmla="*/ 4025462 w 4910328"/>
              <a:gd name="connsiteY521" fmla="*/ 1148573 h 3401568"/>
              <a:gd name="connsiteX522" fmla="*/ 4058455 w 4910328"/>
              <a:gd name="connsiteY522" fmla="*/ 1162813 h 3401568"/>
              <a:gd name="connsiteX523" fmla="*/ 4098832 w 4910328"/>
              <a:gd name="connsiteY523" fmla="*/ 1181923 h 3401568"/>
              <a:gd name="connsiteX524" fmla="*/ 4078288 w 4910328"/>
              <a:gd name="connsiteY524" fmla="*/ 1208586 h 3401568"/>
              <a:gd name="connsiteX525" fmla="*/ 4029844 w 4910328"/>
              <a:gd name="connsiteY525" fmla="*/ 1257965 h 3401568"/>
              <a:gd name="connsiteX526" fmla="*/ 3982795 w 4910328"/>
              <a:gd name="connsiteY526" fmla="*/ 1295867 h 3401568"/>
              <a:gd name="connsiteX527" fmla="*/ 3921927 w 4910328"/>
              <a:gd name="connsiteY527" fmla="*/ 1338889 h 3401568"/>
              <a:gd name="connsiteX528" fmla="*/ 3891092 w 4910328"/>
              <a:gd name="connsiteY528" fmla="*/ 1357262 h 3401568"/>
              <a:gd name="connsiteX529" fmla="*/ 3813471 w 4910328"/>
              <a:gd name="connsiteY529" fmla="*/ 1393098 h 3401568"/>
              <a:gd name="connsiteX530" fmla="*/ 3750392 w 4910328"/>
              <a:gd name="connsiteY530" fmla="*/ 1407930 h 3401568"/>
              <a:gd name="connsiteX531" fmla="*/ 3732270 w 4910328"/>
              <a:gd name="connsiteY531" fmla="*/ 1411668 h 3401568"/>
              <a:gd name="connsiteX532" fmla="*/ 3732336 w 4910328"/>
              <a:gd name="connsiteY532" fmla="*/ 1374476 h 3401568"/>
              <a:gd name="connsiteX533" fmla="*/ 3733520 w 4910328"/>
              <a:gd name="connsiteY533" fmla="*/ 1357907 h 3401568"/>
              <a:gd name="connsiteX534" fmla="*/ 3739337 w 4910328"/>
              <a:gd name="connsiteY534" fmla="*/ 1292853 h 3401568"/>
              <a:gd name="connsiteX535" fmla="*/ 3754379 w 4910328"/>
              <a:gd name="connsiteY535" fmla="*/ 1255451 h 3401568"/>
              <a:gd name="connsiteX536" fmla="*/ 3768896 w 4910328"/>
              <a:gd name="connsiteY536" fmla="*/ 1236065 h 3401568"/>
              <a:gd name="connsiteX537" fmla="*/ 3796980 w 4910328"/>
              <a:gd name="connsiteY537" fmla="*/ 1226971 h 3401568"/>
              <a:gd name="connsiteX538" fmla="*/ 3811812 w 4910328"/>
              <a:gd name="connsiteY538" fmla="*/ 1226655 h 3401568"/>
              <a:gd name="connsiteX539" fmla="*/ 3822644 w 4910328"/>
              <a:gd name="connsiteY539" fmla="*/ 1217825 h 3401568"/>
              <a:gd name="connsiteX540" fmla="*/ 3807851 w 4910328"/>
              <a:gd name="connsiteY540" fmla="*/ 1199795 h 3401568"/>
              <a:gd name="connsiteX541" fmla="*/ 3765934 w 4910328"/>
              <a:gd name="connsiteY541" fmla="*/ 1188305 h 3401568"/>
              <a:gd name="connsiteX542" fmla="*/ 3741995 w 4910328"/>
              <a:gd name="connsiteY542" fmla="*/ 1167262 h 3401568"/>
              <a:gd name="connsiteX543" fmla="*/ 3730230 w 4910328"/>
              <a:gd name="connsiteY543" fmla="*/ 1149995 h 3401568"/>
              <a:gd name="connsiteX544" fmla="*/ 3719017 w 4910328"/>
              <a:gd name="connsiteY544" fmla="*/ 1125384 h 3401568"/>
              <a:gd name="connsiteX545" fmla="*/ 3708212 w 4910328"/>
              <a:gd name="connsiteY545" fmla="*/ 1075992 h 3401568"/>
              <a:gd name="connsiteX546" fmla="*/ 3705027 w 4910328"/>
              <a:gd name="connsiteY546" fmla="*/ 1022166 h 3401568"/>
              <a:gd name="connsiteX547" fmla="*/ 3704277 w 4910328"/>
              <a:gd name="connsiteY547" fmla="*/ 1006491 h 3401568"/>
              <a:gd name="connsiteX548" fmla="*/ 3703027 w 4910328"/>
              <a:gd name="connsiteY548" fmla="*/ 981262 h 3401568"/>
              <a:gd name="connsiteX549" fmla="*/ 3698894 w 4910328"/>
              <a:gd name="connsiteY549" fmla="*/ 966048 h 3401568"/>
              <a:gd name="connsiteX550" fmla="*/ 3692854 w 4910328"/>
              <a:gd name="connsiteY550" fmla="*/ 967299 h 3401568"/>
              <a:gd name="connsiteX551" fmla="*/ 3678430 w 4910328"/>
              <a:gd name="connsiteY551" fmla="*/ 976511 h 3401568"/>
              <a:gd name="connsiteX552" fmla="*/ 3677285 w 4910328"/>
              <a:gd name="connsiteY552" fmla="*/ 993107 h 3401568"/>
              <a:gd name="connsiteX553" fmla="*/ 3679956 w 4910328"/>
              <a:gd name="connsiteY553" fmla="*/ 1059173 h 3401568"/>
              <a:gd name="connsiteX554" fmla="*/ 3678180 w 4910328"/>
              <a:gd name="connsiteY554" fmla="*/ 1103696 h 3401568"/>
              <a:gd name="connsiteX555" fmla="*/ 3677600 w 4910328"/>
              <a:gd name="connsiteY555" fmla="*/ 1109789 h 3401568"/>
              <a:gd name="connsiteX556" fmla="*/ 3651977 w 4910328"/>
              <a:gd name="connsiteY556" fmla="*/ 1174395 h 3401568"/>
              <a:gd name="connsiteX557" fmla="*/ 3641975 w 4910328"/>
              <a:gd name="connsiteY557" fmla="*/ 1181343 h 3401568"/>
              <a:gd name="connsiteX558" fmla="*/ 3630972 w 4910328"/>
              <a:gd name="connsiteY558" fmla="*/ 1196136 h 3401568"/>
              <a:gd name="connsiteX559" fmla="*/ 3637592 w 4910328"/>
              <a:gd name="connsiteY559" fmla="*/ 1210889 h 3401568"/>
              <a:gd name="connsiteX560" fmla="*/ 3659834 w 4910328"/>
              <a:gd name="connsiteY560" fmla="*/ 1236697 h 3401568"/>
              <a:gd name="connsiteX561" fmla="*/ 3677311 w 4910328"/>
              <a:gd name="connsiteY561" fmla="*/ 1279074 h 3401568"/>
              <a:gd name="connsiteX562" fmla="*/ 3688774 w 4910328"/>
              <a:gd name="connsiteY562" fmla="*/ 1329216 h 3401568"/>
              <a:gd name="connsiteX563" fmla="*/ 3697328 w 4910328"/>
              <a:gd name="connsiteY563" fmla="*/ 1375279 h 3401568"/>
              <a:gd name="connsiteX564" fmla="*/ 3703777 w 4910328"/>
              <a:gd name="connsiteY564" fmla="*/ 1408457 h 3401568"/>
              <a:gd name="connsiteX565" fmla="*/ 3703830 w 4910328"/>
              <a:gd name="connsiteY565" fmla="*/ 1415629 h 3401568"/>
              <a:gd name="connsiteX566" fmla="*/ 3673231 w 4910328"/>
              <a:gd name="connsiteY566" fmla="*/ 1419827 h 3401568"/>
              <a:gd name="connsiteX567" fmla="*/ 3637711 w 4910328"/>
              <a:gd name="connsiteY567" fmla="*/ 1424605 h 3401568"/>
              <a:gd name="connsiteX568" fmla="*/ 3597794 w 4910328"/>
              <a:gd name="connsiteY568" fmla="*/ 1428250 h 3401568"/>
              <a:gd name="connsiteX569" fmla="*/ 3541322 w 4910328"/>
              <a:gd name="connsiteY569" fmla="*/ 1434712 h 3401568"/>
              <a:gd name="connsiteX570" fmla="*/ 3452225 w 4910328"/>
              <a:gd name="connsiteY570" fmla="*/ 1456743 h 3401568"/>
              <a:gd name="connsiteX571" fmla="*/ 3416731 w 4910328"/>
              <a:gd name="connsiteY571" fmla="*/ 1470154 h 3401568"/>
              <a:gd name="connsiteX572" fmla="*/ 3404715 w 4910328"/>
              <a:gd name="connsiteY572" fmla="*/ 1451176 h 3401568"/>
              <a:gd name="connsiteX573" fmla="*/ 3392002 w 4910328"/>
              <a:gd name="connsiteY573" fmla="*/ 1429448 h 3401568"/>
              <a:gd name="connsiteX574" fmla="*/ 3381329 w 4910328"/>
              <a:gd name="connsiteY574" fmla="*/ 1408509 h 3401568"/>
              <a:gd name="connsiteX575" fmla="*/ 3381487 w 4910328"/>
              <a:gd name="connsiteY575" fmla="*/ 1403548 h 3401568"/>
              <a:gd name="connsiteX576" fmla="*/ 3388409 w 4910328"/>
              <a:gd name="connsiteY576" fmla="*/ 1383859 h 3401568"/>
              <a:gd name="connsiteX577" fmla="*/ 3399622 w 4910328"/>
              <a:gd name="connsiteY577" fmla="*/ 1354643 h 3401568"/>
              <a:gd name="connsiteX578" fmla="*/ 3417744 w 4910328"/>
              <a:gd name="connsiteY578" fmla="*/ 1310344 h 3401568"/>
              <a:gd name="connsiteX579" fmla="*/ 3439367 w 4910328"/>
              <a:gd name="connsiteY579" fmla="*/ 1252279 h 3401568"/>
              <a:gd name="connsiteX580" fmla="*/ 3454962 w 4910328"/>
              <a:gd name="connsiteY580" fmla="*/ 1205506 h 3401568"/>
              <a:gd name="connsiteX581" fmla="*/ 3466452 w 4910328"/>
              <a:gd name="connsiteY581" fmla="*/ 1169999 h 3401568"/>
              <a:gd name="connsiteX582" fmla="*/ 3482889 w 4910328"/>
              <a:gd name="connsiteY582" fmla="*/ 1108539 h 3401568"/>
              <a:gd name="connsiteX583" fmla="*/ 3497813 w 4910328"/>
              <a:gd name="connsiteY583" fmla="*/ 1041459 h 3401568"/>
              <a:gd name="connsiteX584" fmla="*/ 3504486 w 4910328"/>
              <a:gd name="connsiteY584" fmla="*/ 995094 h 3401568"/>
              <a:gd name="connsiteX585" fmla="*/ 3511711 w 4910328"/>
              <a:gd name="connsiteY585" fmla="*/ 927054 h 3401568"/>
              <a:gd name="connsiteX586" fmla="*/ 3512830 w 4910328"/>
              <a:gd name="connsiteY586" fmla="*/ 868870 h 3401568"/>
              <a:gd name="connsiteX587" fmla="*/ 3509053 w 4910328"/>
              <a:gd name="connsiteY587" fmla="*/ 816017 h 3401568"/>
              <a:gd name="connsiteX588" fmla="*/ 3500630 w 4910328"/>
              <a:gd name="connsiteY588" fmla="*/ 793631 h 3401568"/>
              <a:gd name="connsiteX589" fmla="*/ 3464504 w 4910328"/>
              <a:gd name="connsiteY589" fmla="*/ 796053 h 3401568"/>
              <a:gd name="connsiteX590" fmla="*/ 3448803 w 4910328"/>
              <a:gd name="connsiteY590" fmla="*/ 831850 h 3401568"/>
              <a:gd name="connsiteX591" fmla="*/ 3424548 w 4910328"/>
              <a:gd name="connsiteY591" fmla="*/ 909116 h 3401568"/>
              <a:gd name="connsiteX592" fmla="*/ 3409256 w 4910328"/>
              <a:gd name="connsiteY592" fmla="*/ 971115 h 3401568"/>
              <a:gd name="connsiteX593" fmla="*/ 3401938 w 4910328"/>
              <a:gd name="connsiteY593" fmla="*/ 1007913 h 3401568"/>
              <a:gd name="connsiteX594" fmla="*/ 3396042 w 4910328"/>
              <a:gd name="connsiteY594" fmla="*/ 1067530 h 3401568"/>
              <a:gd name="connsiteX595" fmla="*/ 3391331 w 4910328"/>
              <a:gd name="connsiteY595" fmla="*/ 1124963 h 3401568"/>
              <a:gd name="connsiteX596" fmla="*/ 3377947 w 4910328"/>
              <a:gd name="connsiteY596" fmla="*/ 1188029 h 3401568"/>
              <a:gd name="connsiteX597" fmla="*/ 3369090 w 4910328"/>
              <a:gd name="connsiteY597" fmla="*/ 1231591 h 3401568"/>
              <a:gd name="connsiteX598" fmla="*/ 3358443 w 4910328"/>
              <a:gd name="connsiteY598" fmla="*/ 1279351 h 3401568"/>
              <a:gd name="connsiteX599" fmla="*/ 3350507 w 4910328"/>
              <a:gd name="connsiteY599" fmla="*/ 1331783 h 3401568"/>
              <a:gd name="connsiteX600" fmla="*/ 3350033 w 4910328"/>
              <a:gd name="connsiteY600" fmla="*/ 1349471 h 3401568"/>
              <a:gd name="connsiteX601" fmla="*/ 3348164 w 4910328"/>
              <a:gd name="connsiteY601" fmla="*/ 1349931 h 3401568"/>
              <a:gd name="connsiteX602" fmla="*/ 3336438 w 4910328"/>
              <a:gd name="connsiteY602" fmla="*/ 1331441 h 3401568"/>
              <a:gd name="connsiteX603" fmla="*/ 3316237 w 4910328"/>
              <a:gd name="connsiteY603" fmla="*/ 1296223 h 3401568"/>
              <a:gd name="connsiteX604" fmla="*/ 3294443 w 4910328"/>
              <a:gd name="connsiteY604" fmla="*/ 1254424 h 3401568"/>
              <a:gd name="connsiteX605" fmla="*/ 3269806 w 4910328"/>
              <a:gd name="connsiteY605" fmla="*/ 1206296 h 3401568"/>
              <a:gd name="connsiteX606" fmla="*/ 3258580 w 4910328"/>
              <a:gd name="connsiteY606" fmla="*/ 1182633 h 3401568"/>
              <a:gd name="connsiteX607" fmla="*/ 3240695 w 4910328"/>
              <a:gd name="connsiteY607" fmla="*/ 1139980 h 3401568"/>
              <a:gd name="connsiteX608" fmla="*/ 3224073 w 4910328"/>
              <a:gd name="connsiteY608" fmla="*/ 1099642 h 3401568"/>
              <a:gd name="connsiteX609" fmla="*/ 3213755 w 4910328"/>
              <a:gd name="connsiteY609" fmla="*/ 1069044 h 3401568"/>
              <a:gd name="connsiteX610" fmla="*/ 3202792 w 4910328"/>
              <a:gd name="connsiteY610" fmla="*/ 1033339 h 3401568"/>
              <a:gd name="connsiteX611" fmla="*/ 3192158 w 4910328"/>
              <a:gd name="connsiteY611" fmla="*/ 991883 h 3401568"/>
              <a:gd name="connsiteX612" fmla="*/ 3193158 w 4910328"/>
              <a:gd name="connsiteY612" fmla="*/ 982736 h 3401568"/>
              <a:gd name="connsiteX613" fmla="*/ 3203977 w 4910328"/>
              <a:gd name="connsiteY613" fmla="*/ 959955 h 3401568"/>
              <a:gd name="connsiteX614" fmla="*/ 3215795 w 4910328"/>
              <a:gd name="connsiteY614" fmla="*/ 932792 h 3401568"/>
              <a:gd name="connsiteX615" fmla="*/ 3236483 w 4910328"/>
              <a:gd name="connsiteY615" fmla="*/ 883979 h 3401568"/>
              <a:gd name="connsiteX616" fmla="*/ 3249775 w 4910328"/>
              <a:gd name="connsiteY616" fmla="*/ 853604 h 3401568"/>
              <a:gd name="connsiteX617" fmla="*/ 3274557 w 4910328"/>
              <a:gd name="connsiteY617" fmla="*/ 802554 h 3401568"/>
              <a:gd name="connsiteX618" fmla="*/ 3298496 w 4910328"/>
              <a:gd name="connsiteY618" fmla="*/ 753978 h 3401568"/>
              <a:gd name="connsiteX619" fmla="*/ 3319250 w 4910328"/>
              <a:gd name="connsiteY619" fmla="*/ 698559 h 3401568"/>
              <a:gd name="connsiteX620" fmla="*/ 3334780 w 4910328"/>
              <a:gd name="connsiteY620" fmla="*/ 641205 h 3401568"/>
              <a:gd name="connsiteX621" fmla="*/ 3346848 w 4910328"/>
              <a:gd name="connsiteY621" fmla="*/ 578600 h 3401568"/>
              <a:gd name="connsiteX622" fmla="*/ 3358390 w 4910328"/>
              <a:gd name="connsiteY622" fmla="*/ 520324 h 3401568"/>
              <a:gd name="connsiteX623" fmla="*/ 3360956 w 4910328"/>
              <a:gd name="connsiteY623" fmla="*/ 450678 h 3401568"/>
              <a:gd name="connsiteX624" fmla="*/ 3349480 w 4910328"/>
              <a:gd name="connsiteY624" fmla="*/ 425120 h 3401568"/>
              <a:gd name="connsiteX625" fmla="*/ 3334372 w 4910328"/>
              <a:gd name="connsiteY625" fmla="*/ 420409 h 3401568"/>
              <a:gd name="connsiteX626" fmla="*/ 3317500 w 4910328"/>
              <a:gd name="connsiteY626" fmla="*/ 432174 h 3401568"/>
              <a:gd name="connsiteX627" fmla="*/ 3303931 w 4910328"/>
              <a:gd name="connsiteY627" fmla="*/ 468050 h 3401568"/>
              <a:gd name="connsiteX628" fmla="*/ 3288639 w 4910328"/>
              <a:gd name="connsiteY628" fmla="*/ 513415 h 3401568"/>
              <a:gd name="connsiteX629" fmla="*/ 3267674 w 4910328"/>
              <a:gd name="connsiteY629" fmla="*/ 559398 h 3401568"/>
              <a:gd name="connsiteX630" fmla="*/ 3237076 w 4910328"/>
              <a:gd name="connsiteY630" fmla="*/ 632769 h 3401568"/>
              <a:gd name="connsiteX631" fmla="*/ 3223599 w 4910328"/>
              <a:gd name="connsiteY631" fmla="*/ 684082 h 3401568"/>
              <a:gd name="connsiteX632" fmla="*/ 3202858 w 4910328"/>
              <a:gd name="connsiteY632" fmla="*/ 769402 h 3401568"/>
              <a:gd name="connsiteX633" fmla="*/ 3190395 w 4910328"/>
              <a:gd name="connsiteY633" fmla="*/ 838719 h 3401568"/>
              <a:gd name="connsiteX634" fmla="*/ 3185841 w 4910328"/>
              <a:gd name="connsiteY634" fmla="*/ 855499 h 3401568"/>
              <a:gd name="connsiteX635" fmla="*/ 3175181 w 4910328"/>
              <a:gd name="connsiteY635" fmla="*/ 887703 h 3401568"/>
              <a:gd name="connsiteX636" fmla="*/ 3170233 w 4910328"/>
              <a:gd name="connsiteY636" fmla="*/ 904720 h 3401568"/>
              <a:gd name="connsiteX637" fmla="*/ 3168588 w 4910328"/>
              <a:gd name="connsiteY637" fmla="*/ 904759 h 3401568"/>
              <a:gd name="connsiteX638" fmla="*/ 3168575 w 4910328"/>
              <a:gd name="connsiteY638" fmla="*/ 904773 h 3401568"/>
              <a:gd name="connsiteX639" fmla="*/ 3165850 w 4910328"/>
              <a:gd name="connsiteY639" fmla="*/ 891638 h 3401568"/>
              <a:gd name="connsiteX640" fmla="*/ 3155704 w 4910328"/>
              <a:gd name="connsiteY640" fmla="*/ 845471 h 3401568"/>
              <a:gd name="connsiteX641" fmla="*/ 3141516 w 4910328"/>
              <a:gd name="connsiteY641" fmla="*/ 775561 h 3401568"/>
              <a:gd name="connsiteX642" fmla="*/ 3130343 w 4910328"/>
              <a:gd name="connsiteY642" fmla="*/ 721656 h 3401568"/>
              <a:gd name="connsiteX643" fmla="*/ 3125158 w 4910328"/>
              <a:gd name="connsiteY643" fmla="*/ 692399 h 3401568"/>
              <a:gd name="connsiteX644" fmla="*/ 3112734 w 4910328"/>
              <a:gd name="connsiteY644" fmla="*/ 623583 h 3401568"/>
              <a:gd name="connsiteX645" fmla="*/ 3099468 w 4910328"/>
              <a:gd name="connsiteY645" fmla="*/ 551436 h 3401568"/>
              <a:gd name="connsiteX646" fmla="*/ 3088637 w 4910328"/>
              <a:gd name="connsiteY646" fmla="*/ 480632 h 3401568"/>
              <a:gd name="connsiteX647" fmla="*/ 3076950 w 4910328"/>
              <a:gd name="connsiteY647" fmla="*/ 418711 h 3401568"/>
              <a:gd name="connsiteX648" fmla="*/ 3073673 w 4910328"/>
              <a:gd name="connsiteY648" fmla="*/ 403287 h 3401568"/>
              <a:gd name="connsiteX649" fmla="*/ 3077042 w 4910328"/>
              <a:gd name="connsiteY649" fmla="*/ 392521 h 3401568"/>
              <a:gd name="connsiteX650" fmla="*/ 3113405 w 4910328"/>
              <a:gd name="connsiteY650" fmla="*/ 352697 h 3401568"/>
              <a:gd name="connsiteX651" fmla="*/ 3157980 w 4910328"/>
              <a:gd name="connsiteY651" fmla="*/ 295383 h 3401568"/>
              <a:gd name="connsiteX652" fmla="*/ 3179577 w 4910328"/>
              <a:gd name="connsiteY652" fmla="*/ 270233 h 3401568"/>
              <a:gd name="connsiteX653" fmla="*/ 3208399 w 4910328"/>
              <a:gd name="connsiteY653" fmla="*/ 233028 h 3401568"/>
              <a:gd name="connsiteX654" fmla="*/ 3241853 w 4910328"/>
              <a:gd name="connsiteY654" fmla="*/ 184051 h 3401568"/>
              <a:gd name="connsiteX655" fmla="*/ 3275110 w 4910328"/>
              <a:gd name="connsiteY655" fmla="*/ 123491 h 3401568"/>
              <a:gd name="connsiteX656" fmla="*/ 3295114 w 4910328"/>
              <a:gd name="connsiteY656" fmla="*/ 74033 h 3401568"/>
              <a:gd name="connsiteX657" fmla="*/ 3307801 w 4910328"/>
              <a:gd name="connsiteY657" fmla="*/ 29523 h 3401568"/>
              <a:gd name="connsiteX658" fmla="*/ 2669764 w 4910328"/>
              <a:gd name="connsiteY658" fmla="*/ 0 h 3401568"/>
              <a:gd name="connsiteX659" fmla="*/ 2860732 w 4910328"/>
              <a:gd name="connsiteY659" fmla="*/ 0 h 3401568"/>
              <a:gd name="connsiteX660" fmla="*/ 2875396 w 4910328"/>
              <a:gd name="connsiteY660" fmla="*/ 14154 h 3401568"/>
              <a:gd name="connsiteX661" fmla="*/ 2907179 w 4910328"/>
              <a:gd name="connsiteY661" fmla="*/ 60130 h 3401568"/>
              <a:gd name="connsiteX662" fmla="*/ 2918036 w 4910328"/>
              <a:gd name="connsiteY662" fmla="*/ 69984 h 3401568"/>
              <a:gd name="connsiteX663" fmla="*/ 2934105 w 4910328"/>
              <a:gd name="connsiteY663" fmla="*/ 62871 h 3401568"/>
              <a:gd name="connsiteX664" fmla="*/ 2932894 w 4910328"/>
              <a:gd name="connsiteY664" fmla="*/ 46868 h 3401568"/>
              <a:gd name="connsiteX665" fmla="*/ 2918128 w 4910328"/>
              <a:gd name="connsiteY665" fmla="*/ 13555 h 3401568"/>
              <a:gd name="connsiteX666" fmla="*/ 2913940 w 4910328"/>
              <a:gd name="connsiteY666" fmla="*/ 0 h 3401568"/>
              <a:gd name="connsiteX667" fmla="*/ 3030019 w 4910328"/>
              <a:gd name="connsiteY667" fmla="*/ 0 h 3401568"/>
              <a:gd name="connsiteX668" fmla="*/ 3034363 w 4910328"/>
              <a:gd name="connsiteY668" fmla="*/ 20829 h 3401568"/>
              <a:gd name="connsiteX669" fmla="*/ 3050392 w 4910328"/>
              <a:gd name="connsiteY669" fmla="*/ 33460 h 3401568"/>
              <a:gd name="connsiteX670" fmla="*/ 3062605 w 4910328"/>
              <a:gd name="connsiteY670" fmla="*/ 15652 h 3401568"/>
              <a:gd name="connsiteX671" fmla="*/ 3060815 w 4910328"/>
              <a:gd name="connsiteY671" fmla="*/ 3541 h 3401568"/>
              <a:gd name="connsiteX672" fmla="*/ 3060959 w 4910328"/>
              <a:gd name="connsiteY672" fmla="*/ 0 h 3401568"/>
              <a:gd name="connsiteX673" fmla="*/ 3156667 w 4910328"/>
              <a:gd name="connsiteY673" fmla="*/ 0 h 3401568"/>
              <a:gd name="connsiteX674" fmla="*/ 3160152 w 4910328"/>
              <a:gd name="connsiteY674" fmla="*/ 24676 h 3401568"/>
              <a:gd name="connsiteX675" fmla="*/ 3167364 w 4910328"/>
              <a:gd name="connsiteY675" fmla="*/ 55844 h 3401568"/>
              <a:gd name="connsiteX676" fmla="*/ 3170641 w 4910328"/>
              <a:gd name="connsiteY676" fmla="*/ 59645 h 3401568"/>
              <a:gd name="connsiteX677" fmla="*/ 3192737 w 4910328"/>
              <a:gd name="connsiteY677" fmla="*/ 47873 h 3401568"/>
              <a:gd name="connsiteX678" fmla="*/ 3199212 w 4910328"/>
              <a:gd name="connsiteY678" fmla="*/ 2062 h 3401568"/>
              <a:gd name="connsiteX679" fmla="*/ 3199540 w 4910328"/>
              <a:gd name="connsiteY679" fmla="*/ 0 h 3401568"/>
              <a:gd name="connsiteX680" fmla="*/ 3283872 w 4910328"/>
              <a:gd name="connsiteY680" fmla="*/ 0 h 3401568"/>
              <a:gd name="connsiteX681" fmla="*/ 3283177 w 4910328"/>
              <a:gd name="connsiteY681" fmla="*/ 11770 h 3401568"/>
              <a:gd name="connsiteX682" fmla="*/ 3268477 w 4910328"/>
              <a:gd name="connsiteY682" fmla="*/ 68387 h 3401568"/>
              <a:gd name="connsiteX683" fmla="*/ 3258238 w 4910328"/>
              <a:gd name="connsiteY683" fmla="*/ 92489 h 3401568"/>
              <a:gd name="connsiteX684" fmla="*/ 3219519 w 4910328"/>
              <a:gd name="connsiteY684" fmla="*/ 168806 h 3401568"/>
              <a:gd name="connsiteX685" fmla="*/ 3159362 w 4910328"/>
              <a:gd name="connsiteY685" fmla="*/ 252531 h 3401568"/>
              <a:gd name="connsiteX686" fmla="*/ 3118235 w 4910328"/>
              <a:gd name="connsiteY686" fmla="*/ 305674 h 3401568"/>
              <a:gd name="connsiteX687" fmla="*/ 3110326 w 4910328"/>
              <a:gd name="connsiteY687" fmla="*/ 317177 h 3401568"/>
              <a:gd name="connsiteX688" fmla="*/ 3090703 w 4910328"/>
              <a:gd name="connsiteY688" fmla="*/ 339536 h 3401568"/>
              <a:gd name="connsiteX689" fmla="*/ 3049353 w 4910328"/>
              <a:gd name="connsiteY689" fmla="*/ 387060 h 3401568"/>
              <a:gd name="connsiteX690" fmla="*/ 3035205 w 4910328"/>
              <a:gd name="connsiteY690" fmla="*/ 381598 h 3401568"/>
              <a:gd name="connsiteX691" fmla="*/ 2983971 w 4910328"/>
              <a:gd name="connsiteY691" fmla="*/ 352118 h 3401568"/>
              <a:gd name="connsiteX692" fmla="*/ 2962493 w 4910328"/>
              <a:gd name="connsiteY692" fmla="*/ 338694 h 3401568"/>
              <a:gd name="connsiteX693" fmla="*/ 2921787 w 4910328"/>
              <a:gd name="connsiteY693" fmla="*/ 308806 h 3401568"/>
              <a:gd name="connsiteX694" fmla="*/ 2876883 w 4910328"/>
              <a:gd name="connsiteY694" fmla="*/ 270443 h 3401568"/>
              <a:gd name="connsiteX695" fmla="*/ 2843455 w 4910328"/>
              <a:gd name="connsiteY695" fmla="*/ 241108 h 3401568"/>
              <a:gd name="connsiteX696" fmla="*/ 2809145 w 4910328"/>
              <a:gd name="connsiteY696" fmla="*/ 205008 h 3401568"/>
              <a:gd name="connsiteX697" fmla="*/ 2773322 w 4910328"/>
              <a:gd name="connsiteY697" fmla="*/ 164671 h 3401568"/>
              <a:gd name="connsiteX698" fmla="*/ 2746632 w 4910328"/>
              <a:gd name="connsiteY698" fmla="*/ 131183 h 3401568"/>
              <a:gd name="connsiteX699" fmla="*/ 2714178 w 4910328"/>
              <a:gd name="connsiteY699" fmla="*/ 83828 h 3401568"/>
              <a:gd name="connsiteX700" fmla="*/ 2674354 w 4910328"/>
              <a:gd name="connsiteY700" fmla="*/ 13180 h 3401568"/>
              <a:gd name="connsiteX701" fmla="*/ 0 w 4910328"/>
              <a:gd name="connsiteY701" fmla="*/ 0 h 3401568"/>
              <a:gd name="connsiteX702" fmla="*/ 2639815 w 4910328"/>
              <a:gd name="connsiteY702" fmla="*/ 0 h 3401568"/>
              <a:gd name="connsiteX703" fmla="*/ 2641163 w 4910328"/>
              <a:gd name="connsiteY703" fmla="*/ 3917 h 3401568"/>
              <a:gd name="connsiteX704" fmla="*/ 2676868 w 4910328"/>
              <a:gd name="connsiteY704" fmla="*/ 72864 h 3401568"/>
              <a:gd name="connsiteX705" fmla="*/ 2707953 w 4910328"/>
              <a:gd name="connsiteY705" fmla="*/ 123624 h 3401568"/>
              <a:gd name="connsiteX706" fmla="*/ 2742645 w 4910328"/>
              <a:gd name="connsiteY706" fmla="*/ 169639 h 3401568"/>
              <a:gd name="connsiteX707" fmla="*/ 2797130 w 4910328"/>
              <a:gd name="connsiteY707" fmla="*/ 232080 h 3401568"/>
              <a:gd name="connsiteX708" fmla="*/ 2826741 w 4910328"/>
              <a:gd name="connsiteY708" fmla="*/ 263073 h 3401568"/>
              <a:gd name="connsiteX709" fmla="*/ 2887135 w 4910328"/>
              <a:gd name="connsiteY709" fmla="*/ 313650 h 3401568"/>
              <a:gd name="connsiteX710" fmla="*/ 2910100 w 4910328"/>
              <a:gd name="connsiteY710" fmla="*/ 334035 h 3401568"/>
              <a:gd name="connsiteX711" fmla="*/ 2946989 w 4910328"/>
              <a:gd name="connsiteY711" fmla="*/ 360607 h 3401568"/>
              <a:gd name="connsiteX712" fmla="*/ 3000922 w 4910328"/>
              <a:gd name="connsiteY712" fmla="*/ 393350 h 3401568"/>
              <a:gd name="connsiteX713" fmla="*/ 3044286 w 4910328"/>
              <a:gd name="connsiteY713" fmla="*/ 414091 h 3401568"/>
              <a:gd name="connsiteX714" fmla="*/ 3052261 w 4910328"/>
              <a:gd name="connsiteY714" fmla="*/ 422988 h 3401568"/>
              <a:gd name="connsiteX715" fmla="*/ 3060579 w 4910328"/>
              <a:gd name="connsiteY715" fmla="*/ 468458 h 3401568"/>
              <a:gd name="connsiteX716" fmla="*/ 3069212 w 4910328"/>
              <a:gd name="connsiteY716" fmla="*/ 527299 h 3401568"/>
              <a:gd name="connsiteX717" fmla="*/ 3080227 w 4910328"/>
              <a:gd name="connsiteY717" fmla="*/ 594603 h 3401568"/>
              <a:gd name="connsiteX718" fmla="*/ 3087334 w 4910328"/>
              <a:gd name="connsiteY718" fmla="*/ 638586 h 3401568"/>
              <a:gd name="connsiteX719" fmla="*/ 3095244 w 4910328"/>
              <a:gd name="connsiteY719" fmla="*/ 681410 h 3401568"/>
              <a:gd name="connsiteX720" fmla="*/ 3099297 w 4910328"/>
              <a:gd name="connsiteY720" fmla="*/ 706310 h 3401568"/>
              <a:gd name="connsiteX721" fmla="*/ 3103390 w 4910328"/>
              <a:gd name="connsiteY721" fmla="*/ 728644 h 3401568"/>
              <a:gd name="connsiteX722" fmla="*/ 3113537 w 4910328"/>
              <a:gd name="connsiteY722" fmla="*/ 787248 h 3401568"/>
              <a:gd name="connsiteX723" fmla="*/ 3122684 w 4910328"/>
              <a:gd name="connsiteY723" fmla="*/ 832613 h 3401568"/>
              <a:gd name="connsiteX724" fmla="*/ 3131791 w 4910328"/>
              <a:gd name="connsiteY724" fmla="*/ 880202 h 3401568"/>
              <a:gd name="connsiteX725" fmla="*/ 3146162 w 4910328"/>
              <a:gd name="connsiteY725" fmla="*/ 937898 h 3401568"/>
              <a:gd name="connsiteX726" fmla="*/ 3150097 w 4910328"/>
              <a:gd name="connsiteY726" fmla="*/ 956533 h 3401568"/>
              <a:gd name="connsiteX727" fmla="*/ 3133107 w 4910328"/>
              <a:gd name="connsiteY727" fmla="*/ 941149 h 3401568"/>
              <a:gd name="connsiteX728" fmla="*/ 3092230 w 4910328"/>
              <a:gd name="connsiteY728" fmla="*/ 896705 h 3401568"/>
              <a:gd name="connsiteX729" fmla="*/ 3045983 w 4910328"/>
              <a:gd name="connsiteY729" fmla="*/ 856499 h 3401568"/>
              <a:gd name="connsiteX730" fmla="*/ 3010818 w 4910328"/>
              <a:gd name="connsiteY730" fmla="*/ 831915 h 3401568"/>
              <a:gd name="connsiteX731" fmla="*/ 2975285 w 4910328"/>
              <a:gd name="connsiteY731" fmla="*/ 807897 h 3401568"/>
              <a:gd name="connsiteX732" fmla="*/ 2888517 w 4910328"/>
              <a:gd name="connsiteY732" fmla="*/ 750596 h 3401568"/>
              <a:gd name="connsiteX733" fmla="*/ 2833400 w 4910328"/>
              <a:gd name="connsiteY733" fmla="*/ 720274 h 3401568"/>
              <a:gd name="connsiteX734" fmla="*/ 2803381 w 4910328"/>
              <a:gd name="connsiteY734" fmla="*/ 704415 h 3401568"/>
              <a:gd name="connsiteX735" fmla="*/ 2766597 w 4910328"/>
              <a:gd name="connsiteY735" fmla="*/ 694387 h 3401568"/>
              <a:gd name="connsiteX736" fmla="*/ 2739039 w 4910328"/>
              <a:gd name="connsiteY736" fmla="*/ 723748 h 3401568"/>
              <a:gd name="connsiteX737" fmla="*/ 2761965 w 4910328"/>
              <a:gd name="connsiteY737" fmla="*/ 774824 h 3401568"/>
              <a:gd name="connsiteX738" fmla="*/ 2837875 w 4910328"/>
              <a:gd name="connsiteY738" fmla="*/ 835508 h 3401568"/>
              <a:gd name="connsiteX739" fmla="*/ 2869553 w 4910328"/>
              <a:gd name="connsiteY739" fmla="*/ 855104 h 3401568"/>
              <a:gd name="connsiteX740" fmla="*/ 2917970 w 4910328"/>
              <a:gd name="connsiteY740" fmla="*/ 879399 h 3401568"/>
              <a:gd name="connsiteX741" fmla="*/ 2952596 w 4910328"/>
              <a:gd name="connsiteY741" fmla="*/ 898390 h 3401568"/>
              <a:gd name="connsiteX742" fmla="*/ 2969086 w 4910328"/>
              <a:gd name="connsiteY742" fmla="*/ 906444 h 3401568"/>
              <a:gd name="connsiteX743" fmla="*/ 2970705 w 4910328"/>
              <a:gd name="connsiteY743" fmla="*/ 907089 h 3401568"/>
              <a:gd name="connsiteX744" fmla="*/ 2997500 w 4910328"/>
              <a:gd name="connsiteY744" fmla="*/ 921631 h 3401568"/>
              <a:gd name="connsiteX745" fmla="*/ 3040522 w 4910328"/>
              <a:gd name="connsiteY745" fmla="*/ 945149 h 3401568"/>
              <a:gd name="connsiteX746" fmla="*/ 3085413 w 4910328"/>
              <a:gd name="connsiteY746" fmla="*/ 968839 h 3401568"/>
              <a:gd name="connsiteX747" fmla="*/ 3104377 w 4910328"/>
              <a:gd name="connsiteY747" fmla="*/ 977709 h 3401568"/>
              <a:gd name="connsiteX748" fmla="*/ 3138647 w 4910328"/>
              <a:gd name="connsiteY748" fmla="*/ 994818 h 3401568"/>
              <a:gd name="connsiteX749" fmla="*/ 3160705 w 4910328"/>
              <a:gd name="connsiteY749" fmla="*/ 1000898 h 3401568"/>
              <a:gd name="connsiteX750" fmla="*/ 3164495 w 4910328"/>
              <a:gd name="connsiteY750" fmla="*/ 1010558 h 3401568"/>
              <a:gd name="connsiteX751" fmla="*/ 3179458 w 4910328"/>
              <a:gd name="connsiteY751" fmla="*/ 1069004 h 3401568"/>
              <a:gd name="connsiteX752" fmla="*/ 3195356 w 4910328"/>
              <a:gd name="connsiteY752" fmla="*/ 1112487 h 3401568"/>
              <a:gd name="connsiteX753" fmla="*/ 3224652 w 4910328"/>
              <a:gd name="connsiteY753" fmla="*/ 1182646 h 3401568"/>
              <a:gd name="connsiteX754" fmla="*/ 3234904 w 4910328"/>
              <a:gd name="connsiteY754" fmla="*/ 1205835 h 3401568"/>
              <a:gd name="connsiteX755" fmla="*/ 3277821 w 4910328"/>
              <a:gd name="connsiteY755" fmla="*/ 1290787 h 3401568"/>
              <a:gd name="connsiteX756" fmla="*/ 3317895 w 4910328"/>
              <a:gd name="connsiteY756" fmla="*/ 1363197 h 3401568"/>
              <a:gd name="connsiteX757" fmla="*/ 3295324 w 4910328"/>
              <a:gd name="connsiteY757" fmla="*/ 1356288 h 3401568"/>
              <a:gd name="connsiteX758" fmla="*/ 3236167 w 4910328"/>
              <a:gd name="connsiteY758" fmla="*/ 1330006 h 3401568"/>
              <a:gd name="connsiteX759" fmla="*/ 3200660 w 4910328"/>
              <a:gd name="connsiteY759" fmla="*/ 1315411 h 3401568"/>
              <a:gd name="connsiteX760" fmla="*/ 3181130 w 4910328"/>
              <a:gd name="connsiteY760" fmla="*/ 1308252 h 3401568"/>
              <a:gd name="connsiteX761" fmla="*/ 3147110 w 4910328"/>
              <a:gd name="connsiteY761" fmla="*/ 1295064 h 3401568"/>
              <a:gd name="connsiteX762" fmla="*/ 3112037 w 4910328"/>
              <a:gd name="connsiteY762" fmla="*/ 1281391 h 3401568"/>
              <a:gd name="connsiteX763" fmla="*/ 3072002 w 4910328"/>
              <a:gd name="connsiteY763" fmla="*/ 1268335 h 3401568"/>
              <a:gd name="connsiteX764" fmla="*/ 3014872 w 4910328"/>
              <a:gd name="connsiteY764" fmla="*/ 1251332 h 3401568"/>
              <a:gd name="connsiteX765" fmla="*/ 2960808 w 4910328"/>
              <a:gd name="connsiteY765" fmla="*/ 1237302 h 3401568"/>
              <a:gd name="connsiteX766" fmla="*/ 2916641 w 4910328"/>
              <a:gd name="connsiteY766" fmla="*/ 1230854 h 3401568"/>
              <a:gd name="connsiteX767" fmla="*/ 2867670 w 4910328"/>
              <a:gd name="connsiteY767" fmla="*/ 1227103 h 3401568"/>
              <a:gd name="connsiteX768" fmla="*/ 2850141 w 4910328"/>
              <a:gd name="connsiteY768" fmla="*/ 1231538 h 3401568"/>
              <a:gd name="connsiteX769" fmla="*/ 2844350 w 4910328"/>
              <a:gd name="connsiteY769" fmla="*/ 1265006 h 3401568"/>
              <a:gd name="connsiteX770" fmla="*/ 2878594 w 4910328"/>
              <a:gd name="connsiteY770" fmla="*/ 1293051 h 3401568"/>
              <a:gd name="connsiteX771" fmla="*/ 2946503 w 4910328"/>
              <a:gd name="connsiteY771" fmla="*/ 1325834 h 3401568"/>
              <a:gd name="connsiteX772" fmla="*/ 3025993 w 4910328"/>
              <a:gd name="connsiteY772" fmla="*/ 1353432 h 3401568"/>
              <a:gd name="connsiteX773" fmla="*/ 3129448 w 4910328"/>
              <a:gd name="connsiteY773" fmla="*/ 1380490 h 3401568"/>
              <a:gd name="connsiteX774" fmla="*/ 3173207 w 4910328"/>
              <a:gd name="connsiteY774" fmla="*/ 1390124 h 3401568"/>
              <a:gd name="connsiteX775" fmla="*/ 3236707 w 4910328"/>
              <a:gd name="connsiteY775" fmla="*/ 1403429 h 3401568"/>
              <a:gd name="connsiteX776" fmla="*/ 3297285 w 4910328"/>
              <a:gd name="connsiteY776" fmla="*/ 1412260 h 3401568"/>
              <a:gd name="connsiteX777" fmla="*/ 3338952 w 4910328"/>
              <a:gd name="connsiteY777" fmla="*/ 1414774 h 3401568"/>
              <a:gd name="connsiteX778" fmla="*/ 3351481 w 4910328"/>
              <a:gd name="connsiteY778" fmla="*/ 1422236 h 3401568"/>
              <a:gd name="connsiteX779" fmla="*/ 3364760 w 4910328"/>
              <a:gd name="connsiteY779" fmla="*/ 1444859 h 3401568"/>
              <a:gd name="connsiteX780" fmla="*/ 3382658 w 4910328"/>
              <a:gd name="connsiteY780" fmla="*/ 1475865 h 3401568"/>
              <a:gd name="connsiteX781" fmla="*/ 3385475 w 4910328"/>
              <a:gd name="connsiteY781" fmla="*/ 1482603 h 3401568"/>
              <a:gd name="connsiteX782" fmla="*/ 3363628 w 4910328"/>
              <a:gd name="connsiteY782" fmla="*/ 1492645 h 3401568"/>
              <a:gd name="connsiteX783" fmla="*/ 3279729 w 4910328"/>
              <a:gd name="connsiteY783" fmla="*/ 1538760 h 3401568"/>
              <a:gd name="connsiteX784" fmla="*/ 3229363 w 4910328"/>
              <a:gd name="connsiteY784" fmla="*/ 1589218 h 3401568"/>
              <a:gd name="connsiteX785" fmla="*/ 3204937 w 4910328"/>
              <a:gd name="connsiteY785" fmla="*/ 1623291 h 3401568"/>
              <a:gd name="connsiteX786" fmla="*/ 3178287 w 4910328"/>
              <a:gd name="connsiteY786" fmla="*/ 1670432 h 3401568"/>
              <a:gd name="connsiteX787" fmla="*/ 3157493 w 4910328"/>
              <a:gd name="connsiteY787" fmla="*/ 1708795 h 3401568"/>
              <a:gd name="connsiteX788" fmla="*/ 3126908 w 4910328"/>
              <a:gd name="connsiteY788" fmla="*/ 1780324 h 3401568"/>
              <a:gd name="connsiteX789" fmla="*/ 3103706 w 4910328"/>
              <a:gd name="connsiteY789" fmla="*/ 1884661 h 3401568"/>
              <a:gd name="connsiteX790" fmla="*/ 3105246 w 4910328"/>
              <a:gd name="connsiteY790" fmla="*/ 1908469 h 3401568"/>
              <a:gd name="connsiteX791" fmla="*/ 3108733 w 4910328"/>
              <a:gd name="connsiteY791" fmla="*/ 1904613 h 3401568"/>
              <a:gd name="connsiteX792" fmla="*/ 3125500 w 4910328"/>
              <a:gd name="connsiteY792" fmla="*/ 1856734 h 3401568"/>
              <a:gd name="connsiteX793" fmla="*/ 3156796 w 4910328"/>
              <a:gd name="connsiteY793" fmla="*/ 1762912 h 3401568"/>
              <a:gd name="connsiteX794" fmla="*/ 3181867 w 4910328"/>
              <a:gd name="connsiteY794" fmla="*/ 1715942 h 3401568"/>
              <a:gd name="connsiteX795" fmla="*/ 3202740 w 4910328"/>
              <a:gd name="connsiteY795" fmla="*/ 1677605 h 3401568"/>
              <a:gd name="connsiteX796" fmla="*/ 3211189 w 4910328"/>
              <a:gd name="connsiteY796" fmla="*/ 1663365 h 3401568"/>
              <a:gd name="connsiteX797" fmla="*/ 3242774 w 4910328"/>
              <a:gd name="connsiteY797" fmla="*/ 1616697 h 3401568"/>
              <a:gd name="connsiteX798" fmla="*/ 3269845 w 4910328"/>
              <a:gd name="connsiteY798" fmla="*/ 1583769 h 3401568"/>
              <a:gd name="connsiteX799" fmla="*/ 3311446 w 4910328"/>
              <a:gd name="connsiteY799" fmla="*/ 1550433 h 3401568"/>
              <a:gd name="connsiteX800" fmla="*/ 3323343 w 4910328"/>
              <a:gd name="connsiteY800" fmla="*/ 1543129 h 3401568"/>
              <a:gd name="connsiteX801" fmla="*/ 3368892 w 4910328"/>
              <a:gd name="connsiteY801" fmla="*/ 1520848 h 3401568"/>
              <a:gd name="connsiteX802" fmla="*/ 3389488 w 4910328"/>
              <a:gd name="connsiteY802" fmla="*/ 1511149 h 3401568"/>
              <a:gd name="connsiteX803" fmla="*/ 3400504 w 4910328"/>
              <a:gd name="connsiteY803" fmla="*/ 1507030 h 3401568"/>
              <a:gd name="connsiteX804" fmla="*/ 3414573 w 4910328"/>
              <a:gd name="connsiteY804" fmla="*/ 1530745 h 3401568"/>
              <a:gd name="connsiteX805" fmla="*/ 3436419 w 4910328"/>
              <a:gd name="connsiteY805" fmla="*/ 1566674 h 3401568"/>
              <a:gd name="connsiteX806" fmla="*/ 3459437 w 4910328"/>
              <a:gd name="connsiteY806" fmla="*/ 1605919 h 3401568"/>
              <a:gd name="connsiteX807" fmla="*/ 3497708 w 4910328"/>
              <a:gd name="connsiteY807" fmla="*/ 1660075 h 3401568"/>
              <a:gd name="connsiteX808" fmla="*/ 3507684 w 4910328"/>
              <a:gd name="connsiteY808" fmla="*/ 1673393 h 3401568"/>
              <a:gd name="connsiteX809" fmla="*/ 3556246 w 4910328"/>
              <a:gd name="connsiteY809" fmla="*/ 1727154 h 3401568"/>
              <a:gd name="connsiteX810" fmla="*/ 3587213 w 4910328"/>
              <a:gd name="connsiteY810" fmla="*/ 1755371 h 3401568"/>
              <a:gd name="connsiteX811" fmla="*/ 3638119 w 4910328"/>
              <a:gd name="connsiteY811" fmla="*/ 1794813 h 3401568"/>
              <a:gd name="connsiteX812" fmla="*/ 3695538 w 4910328"/>
              <a:gd name="connsiteY812" fmla="*/ 1835940 h 3401568"/>
              <a:gd name="connsiteX813" fmla="*/ 3752905 w 4910328"/>
              <a:gd name="connsiteY813" fmla="*/ 1871053 h 3401568"/>
              <a:gd name="connsiteX814" fmla="*/ 3789795 w 4910328"/>
              <a:gd name="connsiteY814" fmla="*/ 1890939 h 3401568"/>
              <a:gd name="connsiteX815" fmla="*/ 3861704 w 4910328"/>
              <a:gd name="connsiteY815" fmla="*/ 1929210 h 3401568"/>
              <a:gd name="connsiteX816" fmla="*/ 3892934 w 4910328"/>
              <a:gd name="connsiteY816" fmla="*/ 1943226 h 3401568"/>
              <a:gd name="connsiteX817" fmla="*/ 3914531 w 4910328"/>
              <a:gd name="connsiteY817" fmla="*/ 1952662 h 3401568"/>
              <a:gd name="connsiteX818" fmla="*/ 3957263 w 4910328"/>
              <a:gd name="connsiteY818" fmla="*/ 1965638 h 3401568"/>
              <a:gd name="connsiteX819" fmla="*/ 3965976 w 4910328"/>
              <a:gd name="connsiteY819" fmla="*/ 1966296 h 3401568"/>
              <a:gd name="connsiteX820" fmla="*/ 3970569 w 4910328"/>
              <a:gd name="connsiteY820" fmla="*/ 1963309 h 3401568"/>
              <a:gd name="connsiteX821" fmla="*/ 3969253 w 4910328"/>
              <a:gd name="connsiteY821" fmla="*/ 1957176 h 3401568"/>
              <a:gd name="connsiteX822" fmla="*/ 3961712 w 4910328"/>
              <a:gd name="connsiteY822" fmla="*/ 1952952 h 3401568"/>
              <a:gd name="connsiteX823" fmla="*/ 3918808 w 4910328"/>
              <a:gd name="connsiteY823" fmla="*/ 1932671 h 3401568"/>
              <a:gd name="connsiteX824" fmla="*/ 3850004 w 4910328"/>
              <a:gd name="connsiteY824" fmla="*/ 1894624 h 3401568"/>
              <a:gd name="connsiteX825" fmla="*/ 3793624 w 4910328"/>
              <a:gd name="connsiteY825" fmla="*/ 1861656 h 3401568"/>
              <a:gd name="connsiteX826" fmla="*/ 3736784 w 4910328"/>
              <a:gd name="connsiteY826" fmla="*/ 1827360 h 3401568"/>
              <a:gd name="connsiteX827" fmla="*/ 3696394 w 4910328"/>
              <a:gd name="connsiteY827" fmla="*/ 1801631 h 3401568"/>
              <a:gd name="connsiteX828" fmla="*/ 3638935 w 4910328"/>
              <a:gd name="connsiteY828" fmla="*/ 1760227 h 3401568"/>
              <a:gd name="connsiteX829" fmla="*/ 3574356 w 4910328"/>
              <a:gd name="connsiteY829" fmla="*/ 1704097 h 3401568"/>
              <a:gd name="connsiteX830" fmla="*/ 3533729 w 4910328"/>
              <a:gd name="connsiteY830" fmla="*/ 1658574 h 3401568"/>
              <a:gd name="connsiteX831" fmla="*/ 3500459 w 4910328"/>
              <a:gd name="connsiteY831" fmla="*/ 1612789 h 3401568"/>
              <a:gd name="connsiteX832" fmla="*/ 3465596 w 4910328"/>
              <a:gd name="connsiteY832" fmla="*/ 1556027 h 3401568"/>
              <a:gd name="connsiteX833" fmla="*/ 3435551 w 4910328"/>
              <a:gd name="connsiteY833" fmla="*/ 1505766 h 3401568"/>
              <a:gd name="connsiteX834" fmla="*/ 3430405 w 4910328"/>
              <a:gd name="connsiteY834" fmla="*/ 1494606 h 3401568"/>
              <a:gd name="connsiteX835" fmla="*/ 3441302 w 4910328"/>
              <a:gd name="connsiteY835" fmla="*/ 1490592 h 3401568"/>
              <a:gd name="connsiteX836" fmla="*/ 3491773 w 4910328"/>
              <a:gd name="connsiteY836" fmla="*/ 1473220 h 3401568"/>
              <a:gd name="connsiteX837" fmla="*/ 3548337 w 4910328"/>
              <a:gd name="connsiteY837" fmla="*/ 1462270 h 3401568"/>
              <a:gd name="connsiteX838" fmla="*/ 3598650 w 4910328"/>
              <a:gd name="connsiteY838" fmla="*/ 1455203 h 3401568"/>
              <a:gd name="connsiteX839" fmla="*/ 3639698 w 4910328"/>
              <a:gd name="connsiteY839" fmla="*/ 1451623 h 3401568"/>
              <a:gd name="connsiteX840" fmla="*/ 3664822 w 4910328"/>
              <a:gd name="connsiteY840" fmla="*/ 1448676 h 3401568"/>
              <a:gd name="connsiteX841" fmla="*/ 3702132 w 4910328"/>
              <a:gd name="connsiteY841" fmla="*/ 1444214 h 3401568"/>
              <a:gd name="connsiteX842" fmla="*/ 3704461 w 4910328"/>
              <a:gd name="connsiteY842" fmla="*/ 1444543 h 3401568"/>
              <a:gd name="connsiteX843" fmla="*/ 3706830 w 4910328"/>
              <a:gd name="connsiteY843" fmla="*/ 1497291 h 3401568"/>
              <a:gd name="connsiteX844" fmla="*/ 3712937 w 4910328"/>
              <a:gd name="connsiteY844" fmla="*/ 1570885 h 3401568"/>
              <a:gd name="connsiteX845" fmla="*/ 3718978 w 4910328"/>
              <a:gd name="connsiteY845" fmla="*/ 1641268 h 3401568"/>
              <a:gd name="connsiteX846" fmla="*/ 3719149 w 4910328"/>
              <a:gd name="connsiteY846" fmla="*/ 1677947 h 3401568"/>
              <a:gd name="connsiteX847" fmla="*/ 3720201 w 4910328"/>
              <a:gd name="connsiteY847" fmla="*/ 1699833 h 3401568"/>
              <a:gd name="connsiteX848" fmla="*/ 3732099 w 4910328"/>
              <a:gd name="connsiteY848" fmla="*/ 1711388 h 3401568"/>
              <a:gd name="connsiteX849" fmla="*/ 3746246 w 4910328"/>
              <a:gd name="connsiteY849" fmla="*/ 1702386 h 3401568"/>
              <a:gd name="connsiteX850" fmla="*/ 3747826 w 4910328"/>
              <a:gd name="connsiteY850" fmla="*/ 1692950 h 3401568"/>
              <a:gd name="connsiteX851" fmla="*/ 3747115 w 4910328"/>
              <a:gd name="connsiteY851" fmla="*/ 1630950 h 3401568"/>
              <a:gd name="connsiteX852" fmla="*/ 3743075 w 4910328"/>
              <a:gd name="connsiteY852" fmla="*/ 1562844 h 3401568"/>
              <a:gd name="connsiteX853" fmla="*/ 3741298 w 4910328"/>
              <a:gd name="connsiteY853" fmla="*/ 1522743 h 3401568"/>
              <a:gd name="connsiteX854" fmla="*/ 3735810 w 4910328"/>
              <a:gd name="connsiteY854" fmla="*/ 1442674 h 3401568"/>
              <a:gd name="connsiteX855" fmla="*/ 3736152 w 4910328"/>
              <a:gd name="connsiteY855" fmla="*/ 1438831 h 3401568"/>
              <a:gd name="connsiteX856" fmla="*/ 3750734 w 4910328"/>
              <a:gd name="connsiteY856" fmla="*/ 1436226 h 3401568"/>
              <a:gd name="connsiteX857" fmla="*/ 3796665 w 4910328"/>
              <a:gd name="connsiteY857" fmla="*/ 1426316 h 3401568"/>
              <a:gd name="connsiteX858" fmla="*/ 3843450 w 4910328"/>
              <a:gd name="connsiteY858" fmla="*/ 1411970 h 3401568"/>
              <a:gd name="connsiteX859" fmla="*/ 3866403 w 4910328"/>
              <a:gd name="connsiteY859" fmla="*/ 1401745 h 3401568"/>
              <a:gd name="connsiteX860" fmla="*/ 3894974 w 4910328"/>
              <a:gd name="connsiteY860" fmla="*/ 1386768 h 3401568"/>
              <a:gd name="connsiteX861" fmla="*/ 3955052 w 4910328"/>
              <a:gd name="connsiteY861" fmla="*/ 1349234 h 3401568"/>
              <a:gd name="connsiteX862" fmla="*/ 3993995 w 4910328"/>
              <a:gd name="connsiteY862" fmla="*/ 1322583 h 3401568"/>
              <a:gd name="connsiteX863" fmla="*/ 4044821 w 4910328"/>
              <a:gd name="connsiteY863" fmla="*/ 1280917 h 3401568"/>
              <a:gd name="connsiteX864" fmla="*/ 4073077 w 4910328"/>
              <a:gd name="connsiteY864" fmla="*/ 1254754 h 3401568"/>
              <a:gd name="connsiteX865" fmla="*/ 4109703 w 4910328"/>
              <a:gd name="connsiteY865" fmla="*/ 1212482 h 3401568"/>
              <a:gd name="connsiteX866" fmla="*/ 4125759 w 4910328"/>
              <a:gd name="connsiteY866" fmla="*/ 1192082 h 3401568"/>
              <a:gd name="connsiteX867" fmla="*/ 4156725 w 4910328"/>
              <a:gd name="connsiteY867" fmla="*/ 1202124 h 3401568"/>
              <a:gd name="connsiteX868" fmla="*/ 4202867 w 4910328"/>
              <a:gd name="connsiteY868" fmla="*/ 1212324 h 3401568"/>
              <a:gd name="connsiteX869" fmla="*/ 4208078 w 4910328"/>
              <a:gd name="connsiteY869" fmla="*/ 1213074 h 3401568"/>
              <a:gd name="connsiteX870" fmla="*/ 4297360 w 4910328"/>
              <a:gd name="connsiteY870" fmla="*/ 1226498 h 3401568"/>
              <a:gd name="connsiteX871" fmla="*/ 4354148 w 4910328"/>
              <a:gd name="connsiteY871" fmla="*/ 1229590 h 3401568"/>
              <a:gd name="connsiteX872" fmla="*/ 4412555 w 4910328"/>
              <a:gd name="connsiteY872" fmla="*/ 1226195 h 3401568"/>
              <a:gd name="connsiteX873" fmla="*/ 4453668 w 4910328"/>
              <a:gd name="connsiteY873" fmla="*/ 1214824 h 3401568"/>
              <a:gd name="connsiteX874" fmla="*/ 4503586 w 4910328"/>
              <a:gd name="connsiteY874" fmla="*/ 1191885 h 3401568"/>
              <a:gd name="connsiteX875" fmla="*/ 4555659 w 4910328"/>
              <a:gd name="connsiteY875" fmla="*/ 1150600 h 3401568"/>
              <a:gd name="connsiteX876" fmla="*/ 4585460 w 4910328"/>
              <a:gd name="connsiteY876" fmla="*/ 1113040 h 3401568"/>
              <a:gd name="connsiteX877" fmla="*/ 4598682 w 4910328"/>
              <a:gd name="connsiteY877" fmla="*/ 1087469 h 3401568"/>
              <a:gd name="connsiteX878" fmla="*/ 4604352 w 4910328"/>
              <a:gd name="connsiteY878" fmla="*/ 1058410 h 3401568"/>
              <a:gd name="connsiteX879" fmla="*/ 4603131 w 4910328"/>
              <a:gd name="connsiteY879" fmla="*/ 1013164 h 3401568"/>
              <a:gd name="connsiteX880" fmla="*/ 4579494 w 4910328"/>
              <a:gd name="connsiteY880" fmla="*/ 961837 h 3401568"/>
              <a:gd name="connsiteX881" fmla="*/ 4515931 w 4910328"/>
              <a:gd name="connsiteY881" fmla="*/ 907694 h 3401568"/>
              <a:gd name="connsiteX882" fmla="*/ 4449220 w 4910328"/>
              <a:gd name="connsiteY882" fmla="*/ 891151 h 3401568"/>
              <a:gd name="connsiteX883" fmla="*/ 4418674 w 4910328"/>
              <a:gd name="connsiteY883" fmla="*/ 890638 h 3401568"/>
              <a:gd name="connsiteX884" fmla="*/ 4373836 w 4910328"/>
              <a:gd name="connsiteY884" fmla="*/ 895310 h 3401568"/>
              <a:gd name="connsiteX885" fmla="*/ 4335854 w 4910328"/>
              <a:gd name="connsiteY885" fmla="*/ 908300 h 3401568"/>
              <a:gd name="connsiteX886" fmla="*/ 4295109 w 4910328"/>
              <a:gd name="connsiteY886" fmla="*/ 935187 h 3401568"/>
              <a:gd name="connsiteX887" fmla="*/ 4235136 w 4910328"/>
              <a:gd name="connsiteY887" fmla="*/ 998950 h 3401568"/>
              <a:gd name="connsiteX888" fmla="*/ 4189535 w 4910328"/>
              <a:gd name="connsiteY888" fmla="*/ 1057752 h 3401568"/>
              <a:gd name="connsiteX889" fmla="*/ 4144644 w 4910328"/>
              <a:gd name="connsiteY889" fmla="*/ 1119159 h 3401568"/>
              <a:gd name="connsiteX890" fmla="*/ 4120744 w 4910328"/>
              <a:gd name="connsiteY890" fmla="*/ 1151574 h 3401568"/>
              <a:gd name="connsiteX891" fmla="*/ 4115006 w 4910328"/>
              <a:gd name="connsiteY891" fmla="*/ 1158602 h 3401568"/>
              <a:gd name="connsiteX892" fmla="*/ 4096805 w 4910328"/>
              <a:gd name="connsiteY892" fmla="*/ 1150784 h 3401568"/>
              <a:gd name="connsiteX893" fmla="*/ 4042610 w 4910328"/>
              <a:gd name="connsiteY893" fmla="*/ 1126214 h 3401568"/>
              <a:gd name="connsiteX894" fmla="*/ 3980887 w 4910328"/>
              <a:gd name="connsiteY894" fmla="*/ 1093167 h 3401568"/>
              <a:gd name="connsiteX895" fmla="*/ 3937154 w 4910328"/>
              <a:gd name="connsiteY895" fmla="*/ 1061463 h 3401568"/>
              <a:gd name="connsiteX896" fmla="*/ 3904397 w 4910328"/>
              <a:gd name="connsiteY896" fmla="*/ 1034497 h 3401568"/>
              <a:gd name="connsiteX897" fmla="*/ 3875628 w 4910328"/>
              <a:gd name="connsiteY897" fmla="*/ 1005346 h 3401568"/>
              <a:gd name="connsiteX898" fmla="*/ 3860783 w 4910328"/>
              <a:gd name="connsiteY898" fmla="*/ 989554 h 3401568"/>
              <a:gd name="connsiteX899" fmla="*/ 3842556 w 4910328"/>
              <a:gd name="connsiteY899" fmla="*/ 966101 h 3401568"/>
              <a:gd name="connsiteX900" fmla="*/ 3806298 w 4910328"/>
              <a:gd name="connsiteY900" fmla="*/ 912722 h 3401568"/>
              <a:gd name="connsiteX901" fmla="*/ 3786281 w 4910328"/>
              <a:gd name="connsiteY901" fmla="*/ 888664 h 3401568"/>
              <a:gd name="connsiteX902" fmla="*/ 3739890 w 4910328"/>
              <a:gd name="connsiteY902" fmla="*/ 847774 h 3401568"/>
              <a:gd name="connsiteX903" fmla="*/ 3701066 w 4910328"/>
              <a:gd name="connsiteY903" fmla="*/ 803936 h 3401568"/>
              <a:gd name="connsiteX904" fmla="*/ 3695446 w 4910328"/>
              <a:gd name="connsiteY904" fmla="*/ 780286 h 3401568"/>
              <a:gd name="connsiteX905" fmla="*/ 3701026 w 4910328"/>
              <a:gd name="connsiteY905" fmla="*/ 769955 h 3401568"/>
              <a:gd name="connsiteX906" fmla="*/ 3700829 w 4910328"/>
              <a:gd name="connsiteY906" fmla="*/ 726709 h 3401568"/>
              <a:gd name="connsiteX907" fmla="*/ 3674824 w 4910328"/>
              <a:gd name="connsiteY907" fmla="*/ 711219 h 3401568"/>
              <a:gd name="connsiteX908" fmla="*/ 3682852 w 4910328"/>
              <a:gd name="connsiteY908" fmla="*/ 690991 h 3401568"/>
              <a:gd name="connsiteX909" fmla="*/ 3696262 w 4910328"/>
              <a:gd name="connsiteY909" fmla="*/ 678383 h 3401568"/>
              <a:gd name="connsiteX910" fmla="*/ 3706080 w 4910328"/>
              <a:gd name="connsiteY910" fmla="*/ 666197 h 3401568"/>
              <a:gd name="connsiteX911" fmla="*/ 3699776 w 4910328"/>
              <a:gd name="connsiteY911" fmla="*/ 617726 h 3401568"/>
              <a:gd name="connsiteX912" fmla="*/ 3659597 w 4910328"/>
              <a:gd name="connsiteY912" fmla="*/ 590207 h 3401568"/>
              <a:gd name="connsiteX913" fmla="*/ 3583147 w 4910328"/>
              <a:gd name="connsiteY913" fmla="*/ 547883 h 3401568"/>
              <a:gd name="connsiteX914" fmla="*/ 3549548 w 4910328"/>
              <a:gd name="connsiteY914" fmla="*/ 520114 h 3401568"/>
              <a:gd name="connsiteX915" fmla="*/ 3531360 w 4910328"/>
              <a:gd name="connsiteY915" fmla="*/ 478684 h 3401568"/>
              <a:gd name="connsiteX916" fmla="*/ 3529083 w 4910328"/>
              <a:gd name="connsiteY916" fmla="*/ 414157 h 3401568"/>
              <a:gd name="connsiteX917" fmla="*/ 3528938 w 4910328"/>
              <a:gd name="connsiteY917" fmla="*/ 349433 h 3401568"/>
              <a:gd name="connsiteX918" fmla="*/ 3529544 w 4910328"/>
              <a:gd name="connsiteY918" fmla="*/ 271575 h 3401568"/>
              <a:gd name="connsiteX919" fmla="*/ 3529452 w 4910328"/>
              <a:gd name="connsiteY919" fmla="*/ 232356 h 3401568"/>
              <a:gd name="connsiteX920" fmla="*/ 3530386 w 4910328"/>
              <a:gd name="connsiteY920" fmla="*/ 191406 h 3401568"/>
              <a:gd name="connsiteX921" fmla="*/ 3530254 w 4910328"/>
              <a:gd name="connsiteY921" fmla="*/ 167974 h 3401568"/>
              <a:gd name="connsiteX922" fmla="*/ 3529623 w 4910328"/>
              <a:gd name="connsiteY922" fmla="*/ 142957 h 3401568"/>
              <a:gd name="connsiteX923" fmla="*/ 3529491 w 4910328"/>
              <a:gd name="connsiteY923" fmla="*/ 89886 h 3401568"/>
              <a:gd name="connsiteX924" fmla="*/ 3529491 w 4910328"/>
              <a:gd name="connsiteY924" fmla="*/ 25103 h 3401568"/>
              <a:gd name="connsiteX925" fmla="*/ 3529513 w 4910328"/>
              <a:gd name="connsiteY925" fmla="*/ 0 h 3401568"/>
              <a:gd name="connsiteX926" fmla="*/ 4099619 w 4910328"/>
              <a:gd name="connsiteY926" fmla="*/ 0 h 3401568"/>
              <a:gd name="connsiteX927" fmla="*/ 4072892 w 4910328"/>
              <a:gd name="connsiteY927" fmla="*/ 3006 h 3401568"/>
              <a:gd name="connsiteX928" fmla="*/ 4028278 w 4910328"/>
              <a:gd name="connsiteY928" fmla="*/ 11429 h 3401568"/>
              <a:gd name="connsiteX929" fmla="*/ 3977478 w 4910328"/>
              <a:gd name="connsiteY929" fmla="*/ 24984 h 3401568"/>
              <a:gd name="connsiteX930" fmla="*/ 3947735 w 4910328"/>
              <a:gd name="connsiteY930" fmla="*/ 35644 h 3401568"/>
              <a:gd name="connsiteX931" fmla="*/ 3879563 w 4910328"/>
              <a:gd name="connsiteY931" fmla="*/ 67756 h 3401568"/>
              <a:gd name="connsiteX932" fmla="*/ 3841002 w 4910328"/>
              <a:gd name="connsiteY932" fmla="*/ 96183 h 3401568"/>
              <a:gd name="connsiteX933" fmla="*/ 3841002 w 4910328"/>
              <a:gd name="connsiteY933" fmla="*/ 96186 h 3401568"/>
              <a:gd name="connsiteX934" fmla="*/ 3833896 w 4910328"/>
              <a:gd name="connsiteY934" fmla="*/ 113558 h 3401568"/>
              <a:gd name="connsiteX935" fmla="*/ 3845872 w 4910328"/>
              <a:gd name="connsiteY935" fmla="*/ 113953 h 3401568"/>
              <a:gd name="connsiteX936" fmla="*/ 3892724 w 4910328"/>
              <a:gd name="connsiteY936" fmla="*/ 90264 h 3401568"/>
              <a:gd name="connsiteX937" fmla="*/ 3942997 w 4910328"/>
              <a:gd name="connsiteY937" fmla="*/ 65653 h 3401568"/>
              <a:gd name="connsiteX938" fmla="*/ 3994324 w 4910328"/>
              <a:gd name="connsiteY938" fmla="*/ 48018 h 3401568"/>
              <a:gd name="connsiteX939" fmla="*/ 4054073 w 4910328"/>
              <a:gd name="connsiteY939" fmla="*/ 33804 h 3401568"/>
              <a:gd name="connsiteX940" fmla="*/ 4126588 w 4910328"/>
              <a:gd name="connsiteY940" fmla="*/ 25118 h 3401568"/>
              <a:gd name="connsiteX941" fmla="*/ 4132286 w 4910328"/>
              <a:gd name="connsiteY941" fmla="*/ 24741 h 3401568"/>
              <a:gd name="connsiteX942" fmla="*/ 4125535 w 4910328"/>
              <a:gd name="connsiteY942" fmla="*/ 70391 h 3401568"/>
              <a:gd name="connsiteX943" fmla="*/ 4146065 w 4910328"/>
              <a:gd name="connsiteY943" fmla="*/ 110399 h 3401568"/>
              <a:gd name="connsiteX944" fmla="*/ 4188706 w 4910328"/>
              <a:gd name="connsiteY944" fmla="*/ 66969 h 3401568"/>
              <a:gd name="connsiteX945" fmla="*/ 4181546 w 4910328"/>
              <a:gd name="connsiteY945" fmla="*/ 23725 h 3401568"/>
              <a:gd name="connsiteX946" fmla="*/ 4188443 w 4910328"/>
              <a:gd name="connsiteY946" fmla="*/ 23671 h 3401568"/>
              <a:gd name="connsiteX947" fmla="*/ 4240822 w 4910328"/>
              <a:gd name="connsiteY947" fmla="*/ 25776 h 3401568"/>
              <a:gd name="connsiteX948" fmla="*/ 4293333 w 4910328"/>
              <a:gd name="connsiteY948" fmla="*/ 33015 h 3401568"/>
              <a:gd name="connsiteX949" fmla="*/ 4352555 w 4910328"/>
              <a:gd name="connsiteY949" fmla="*/ 47885 h 3401568"/>
              <a:gd name="connsiteX950" fmla="*/ 4393616 w 4910328"/>
              <a:gd name="connsiteY950" fmla="*/ 63678 h 3401568"/>
              <a:gd name="connsiteX951" fmla="*/ 4415068 w 4910328"/>
              <a:gd name="connsiteY951" fmla="*/ 74864 h 3401568"/>
              <a:gd name="connsiteX952" fmla="*/ 4442442 w 4910328"/>
              <a:gd name="connsiteY952" fmla="*/ 77628 h 3401568"/>
              <a:gd name="connsiteX953" fmla="*/ 4445601 w 4910328"/>
              <a:gd name="connsiteY953" fmla="*/ 69995 h 3401568"/>
              <a:gd name="connsiteX954" fmla="*/ 4430729 w 4910328"/>
              <a:gd name="connsiteY954" fmla="*/ 51965 h 3401568"/>
              <a:gd name="connsiteX955" fmla="*/ 4409014 w 4910328"/>
              <a:gd name="connsiteY955" fmla="*/ 40514 h 3401568"/>
              <a:gd name="connsiteX956" fmla="*/ 4371375 w 4910328"/>
              <a:gd name="connsiteY956" fmla="*/ 23668 h 3401568"/>
              <a:gd name="connsiteX957" fmla="*/ 4354793 w 4910328"/>
              <a:gd name="connsiteY957" fmla="*/ 18667 h 3401568"/>
              <a:gd name="connsiteX958" fmla="*/ 4281751 w 4910328"/>
              <a:gd name="connsiteY958" fmla="*/ 1690 h 3401568"/>
              <a:gd name="connsiteX959" fmla="*/ 4270633 w 4910328"/>
              <a:gd name="connsiteY959" fmla="*/ 0 h 3401568"/>
              <a:gd name="connsiteX960" fmla="*/ 4751433 w 4910328"/>
              <a:gd name="connsiteY960" fmla="*/ 0 h 3401568"/>
              <a:gd name="connsiteX961" fmla="*/ 4762724 w 4910328"/>
              <a:gd name="connsiteY961" fmla="*/ 36129 h 3401568"/>
              <a:gd name="connsiteX962" fmla="*/ 4777005 w 4910328"/>
              <a:gd name="connsiteY962" fmla="*/ 76528 h 3401568"/>
              <a:gd name="connsiteX963" fmla="*/ 4802247 w 4910328"/>
              <a:gd name="connsiteY963" fmla="*/ 138741 h 3401568"/>
              <a:gd name="connsiteX964" fmla="*/ 4837718 w 4910328"/>
              <a:gd name="connsiteY964" fmla="*/ 207917 h 3401568"/>
              <a:gd name="connsiteX965" fmla="*/ 4903431 w 4910328"/>
              <a:gd name="connsiteY965" fmla="*/ 292803 h 3401568"/>
              <a:gd name="connsiteX966" fmla="*/ 4910328 w 4910328"/>
              <a:gd name="connsiteY966" fmla="*/ 299453 h 3401568"/>
              <a:gd name="connsiteX967" fmla="*/ 4910328 w 4910328"/>
              <a:gd name="connsiteY967" fmla="*/ 423798 h 3401568"/>
              <a:gd name="connsiteX968" fmla="*/ 4893904 w 4910328"/>
              <a:gd name="connsiteY968" fmla="*/ 477421 h 3401568"/>
              <a:gd name="connsiteX969" fmla="*/ 4872232 w 4910328"/>
              <a:gd name="connsiteY969" fmla="*/ 518297 h 3401568"/>
              <a:gd name="connsiteX970" fmla="*/ 4847676 w 4910328"/>
              <a:gd name="connsiteY970" fmla="*/ 552054 h 3401568"/>
              <a:gd name="connsiteX971" fmla="*/ 4799150 w 4910328"/>
              <a:gd name="connsiteY971" fmla="*/ 585140 h 3401568"/>
              <a:gd name="connsiteX972" fmla="*/ 4746837 w 4910328"/>
              <a:gd name="connsiteY972" fmla="*/ 572967 h 3401568"/>
              <a:gd name="connsiteX973" fmla="*/ 4701792 w 4910328"/>
              <a:gd name="connsiteY973" fmla="*/ 513046 h 3401568"/>
              <a:gd name="connsiteX974" fmla="*/ 4694178 w 4910328"/>
              <a:gd name="connsiteY974" fmla="*/ 461996 h 3401568"/>
              <a:gd name="connsiteX975" fmla="*/ 4727852 w 4910328"/>
              <a:gd name="connsiteY975" fmla="*/ 414644 h 3401568"/>
              <a:gd name="connsiteX976" fmla="*/ 4758505 w 4910328"/>
              <a:gd name="connsiteY976" fmla="*/ 404892 h 3401568"/>
              <a:gd name="connsiteX977" fmla="*/ 4773688 w 4910328"/>
              <a:gd name="connsiteY977" fmla="*/ 413763 h 3401568"/>
              <a:gd name="connsiteX978" fmla="*/ 4780237 w 4910328"/>
              <a:gd name="connsiteY978" fmla="*/ 447743 h 3401568"/>
              <a:gd name="connsiteX979" fmla="*/ 4767489 w 4910328"/>
              <a:gd name="connsiteY979" fmla="*/ 473538 h 3401568"/>
              <a:gd name="connsiteX980" fmla="*/ 4771793 w 4910328"/>
              <a:gd name="connsiteY980" fmla="*/ 482264 h 3401568"/>
              <a:gd name="connsiteX981" fmla="*/ 4797772 w 4910328"/>
              <a:gd name="connsiteY981" fmla="*/ 459075 h 3401568"/>
              <a:gd name="connsiteX982" fmla="*/ 4795411 w 4910328"/>
              <a:gd name="connsiteY982" fmla="*/ 402550 h 3401568"/>
              <a:gd name="connsiteX983" fmla="*/ 4784714 w 4910328"/>
              <a:gd name="connsiteY983" fmla="*/ 387902 h 3401568"/>
              <a:gd name="connsiteX984" fmla="*/ 4757144 w 4910328"/>
              <a:gd name="connsiteY984" fmla="*/ 378887 h 3401568"/>
              <a:gd name="connsiteX985" fmla="*/ 4680733 w 4910328"/>
              <a:gd name="connsiteY985" fmla="*/ 425199 h 3401568"/>
              <a:gd name="connsiteX986" fmla="*/ 4667283 w 4910328"/>
              <a:gd name="connsiteY986" fmla="*/ 459772 h 3401568"/>
              <a:gd name="connsiteX987" fmla="*/ 4672749 w 4910328"/>
              <a:gd name="connsiteY987" fmla="*/ 513178 h 3401568"/>
              <a:gd name="connsiteX988" fmla="*/ 4685479 w 4910328"/>
              <a:gd name="connsiteY988" fmla="*/ 540986 h 3401568"/>
              <a:gd name="connsiteX989" fmla="*/ 4696358 w 4910328"/>
              <a:gd name="connsiteY989" fmla="*/ 556687 h 3401568"/>
              <a:gd name="connsiteX990" fmla="*/ 4748659 w 4910328"/>
              <a:gd name="connsiteY990" fmla="*/ 606342 h 3401568"/>
              <a:gd name="connsiteX991" fmla="*/ 4763419 w 4910328"/>
              <a:gd name="connsiteY991" fmla="*/ 611949 h 3401568"/>
              <a:gd name="connsiteX992" fmla="*/ 4771717 w 4910328"/>
              <a:gd name="connsiteY992" fmla="*/ 614554 h 3401568"/>
              <a:gd name="connsiteX993" fmla="*/ 4777551 w 4910328"/>
              <a:gd name="connsiteY993" fmla="*/ 688846 h 3401568"/>
              <a:gd name="connsiteX994" fmla="*/ 4753412 w 4910328"/>
              <a:gd name="connsiteY994" fmla="*/ 690031 h 3401568"/>
              <a:gd name="connsiteX995" fmla="*/ 4724999 w 4910328"/>
              <a:gd name="connsiteY995" fmla="*/ 694610 h 3401568"/>
              <a:gd name="connsiteX996" fmla="*/ 4688619 w 4910328"/>
              <a:gd name="connsiteY996" fmla="*/ 744463 h 3401568"/>
              <a:gd name="connsiteX997" fmla="*/ 4700772 w 4910328"/>
              <a:gd name="connsiteY997" fmla="*/ 800501 h 3401568"/>
              <a:gd name="connsiteX998" fmla="*/ 4745453 w 4910328"/>
              <a:gd name="connsiteY998" fmla="*/ 855473 h 3401568"/>
              <a:gd name="connsiteX999" fmla="*/ 4778100 w 4910328"/>
              <a:gd name="connsiteY999" fmla="*/ 871542 h 3401568"/>
              <a:gd name="connsiteX1000" fmla="*/ 4778100 w 4910328"/>
              <a:gd name="connsiteY1000" fmla="*/ 961429 h 3401568"/>
              <a:gd name="connsiteX1001" fmla="*/ 4743033 w 4910328"/>
              <a:gd name="connsiteY1001" fmla="*/ 953796 h 3401568"/>
              <a:gd name="connsiteX1002" fmla="*/ 4695113 w 4910328"/>
              <a:gd name="connsiteY1002" fmla="*/ 918894 h 3401568"/>
              <a:gd name="connsiteX1003" fmla="*/ 4683913 w 4910328"/>
              <a:gd name="connsiteY1003" fmla="*/ 899311 h 3401568"/>
              <a:gd name="connsiteX1004" fmla="*/ 4676242 w 4910328"/>
              <a:gd name="connsiteY1004" fmla="*/ 884611 h 3401568"/>
              <a:gd name="connsiteX1005" fmla="*/ 4651670 w 4910328"/>
              <a:gd name="connsiteY1005" fmla="*/ 879912 h 3401568"/>
              <a:gd name="connsiteX1006" fmla="*/ 4643946 w 4910328"/>
              <a:gd name="connsiteY1006" fmla="*/ 893178 h 3401568"/>
              <a:gd name="connsiteX1007" fmla="*/ 4641371 w 4910328"/>
              <a:gd name="connsiteY1007" fmla="*/ 930633 h 3401568"/>
              <a:gd name="connsiteX1008" fmla="*/ 4668443 w 4910328"/>
              <a:gd name="connsiteY1008" fmla="*/ 1017704 h 3401568"/>
              <a:gd name="connsiteX1009" fmla="*/ 4710583 w 4910328"/>
              <a:gd name="connsiteY1009" fmla="*/ 1067517 h 3401568"/>
              <a:gd name="connsiteX1010" fmla="*/ 4745815 w 4910328"/>
              <a:gd name="connsiteY1010" fmla="*/ 1089100 h 3401568"/>
              <a:gd name="connsiteX1011" fmla="*/ 4768838 w 4910328"/>
              <a:gd name="connsiteY1011" fmla="*/ 1094036 h 3401568"/>
              <a:gd name="connsiteX1012" fmla="*/ 4778059 w 4910328"/>
              <a:gd name="connsiteY1012" fmla="*/ 1095102 h 3401568"/>
              <a:gd name="connsiteX1013" fmla="*/ 4778059 w 4910328"/>
              <a:gd name="connsiteY1013" fmla="*/ 1213153 h 3401568"/>
              <a:gd name="connsiteX1014" fmla="*/ 4756510 w 4910328"/>
              <a:gd name="connsiteY1014" fmla="*/ 1202703 h 3401568"/>
              <a:gd name="connsiteX1015" fmla="*/ 4691315 w 4910328"/>
              <a:gd name="connsiteY1015" fmla="*/ 1130899 h 3401568"/>
              <a:gd name="connsiteX1016" fmla="*/ 4681730 w 4910328"/>
              <a:gd name="connsiteY1016" fmla="*/ 1119752 h 3401568"/>
              <a:gd name="connsiteX1017" fmla="*/ 4660741 w 4910328"/>
              <a:gd name="connsiteY1017" fmla="*/ 1123502 h 3401568"/>
              <a:gd name="connsiteX1018" fmla="*/ 4656369 w 4910328"/>
              <a:gd name="connsiteY1018" fmla="*/ 1134808 h 3401568"/>
              <a:gd name="connsiteX1019" fmla="*/ 4651052 w 4910328"/>
              <a:gd name="connsiteY1019" fmla="*/ 1173881 h 3401568"/>
              <a:gd name="connsiteX1020" fmla="*/ 4655687 w 4910328"/>
              <a:gd name="connsiteY1020" fmla="*/ 1243475 h 3401568"/>
              <a:gd name="connsiteX1021" fmla="*/ 4688685 w 4910328"/>
              <a:gd name="connsiteY1021" fmla="*/ 1291340 h 3401568"/>
              <a:gd name="connsiteX1022" fmla="*/ 4763894 w 4910328"/>
              <a:gd name="connsiteY1022" fmla="*/ 1320254 h 3401568"/>
              <a:gd name="connsiteX1023" fmla="*/ 4769133 w 4910328"/>
              <a:gd name="connsiteY1023" fmla="*/ 1320004 h 3401568"/>
              <a:gd name="connsiteX1024" fmla="*/ 4774692 w 4910328"/>
              <a:gd name="connsiteY1024" fmla="*/ 1320412 h 3401568"/>
              <a:gd name="connsiteX1025" fmla="*/ 4775485 w 4910328"/>
              <a:gd name="connsiteY1025" fmla="*/ 1326519 h 3401568"/>
              <a:gd name="connsiteX1026" fmla="*/ 4773417 w 4910328"/>
              <a:gd name="connsiteY1026" fmla="*/ 1381991 h 3401568"/>
              <a:gd name="connsiteX1027" fmla="*/ 4767164 w 4910328"/>
              <a:gd name="connsiteY1027" fmla="*/ 1395599 h 3401568"/>
              <a:gd name="connsiteX1028" fmla="*/ 4720755 w 4910328"/>
              <a:gd name="connsiteY1028" fmla="*/ 1447952 h 3401568"/>
              <a:gd name="connsiteX1029" fmla="*/ 4684268 w 4910328"/>
              <a:gd name="connsiteY1029" fmla="*/ 1481775 h 3401568"/>
              <a:gd name="connsiteX1030" fmla="*/ 4668440 w 4910328"/>
              <a:gd name="connsiteY1030" fmla="*/ 1494238 h 3401568"/>
              <a:gd name="connsiteX1031" fmla="*/ 4667096 w 4910328"/>
              <a:gd name="connsiteY1031" fmla="*/ 1500357 h 3401568"/>
              <a:gd name="connsiteX1032" fmla="*/ 4672452 w 4910328"/>
              <a:gd name="connsiteY1032" fmla="*/ 1503463 h 3401568"/>
              <a:gd name="connsiteX1033" fmla="*/ 4685275 w 4910328"/>
              <a:gd name="connsiteY1033" fmla="*/ 1501252 h 3401568"/>
              <a:gd name="connsiteX1034" fmla="*/ 4748915 w 4910328"/>
              <a:gd name="connsiteY1034" fmla="*/ 1453703 h 3401568"/>
              <a:gd name="connsiteX1035" fmla="*/ 4770560 w 4910328"/>
              <a:gd name="connsiteY1035" fmla="*/ 1429553 h 3401568"/>
              <a:gd name="connsiteX1036" fmla="*/ 4767014 w 4910328"/>
              <a:gd name="connsiteY1036" fmla="*/ 1572793 h 3401568"/>
              <a:gd name="connsiteX1037" fmla="*/ 4744520 w 4910328"/>
              <a:gd name="connsiteY1037" fmla="*/ 1577794 h 3401568"/>
              <a:gd name="connsiteX1038" fmla="*/ 4726386 w 4910328"/>
              <a:gd name="connsiteY1038" fmla="*/ 1587902 h 3401568"/>
              <a:gd name="connsiteX1039" fmla="*/ 4710684 w 4910328"/>
              <a:gd name="connsiteY1039" fmla="*/ 1603142 h 3401568"/>
              <a:gd name="connsiteX1040" fmla="*/ 4684137 w 4910328"/>
              <a:gd name="connsiteY1040" fmla="*/ 1627002 h 3401568"/>
              <a:gd name="connsiteX1041" fmla="*/ 4643547 w 4910328"/>
              <a:gd name="connsiteY1041" fmla="*/ 1664852 h 3401568"/>
              <a:gd name="connsiteX1042" fmla="*/ 4623653 w 4910328"/>
              <a:gd name="connsiteY1042" fmla="*/ 1701741 h 3401568"/>
              <a:gd name="connsiteX1043" fmla="*/ 4602570 w 4910328"/>
              <a:gd name="connsiteY1043" fmla="*/ 1766452 h 3401568"/>
              <a:gd name="connsiteX1044" fmla="*/ 4605007 w 4910328"/>
              <a:gd name="connsiteY1044" fmla="*/ 1815870 h 3401568"/>
              <a:gd name="connsiteX1045" fmla="*/ 4621687 w 4910328"/>
              <a:gd name="connsiteY1045" fmla="*/ 1845192 h 3401568"/>
              <a:gd name="connsiteX1046" fmla="*/ 4655039 w 4910328"/>
              <a:gd name="connsiteY1046" fmla="*/ 1855773 h 3401568"/>
              <a:gd name="connsiteX1047" fmla="*/ 4702562 w 4910328"/>
              <a:gd name="connsiteY1047" fmla="*/ 1817226 h 3401568"/>
              <a:gd name="connsiteX1048" fmla="*/ 4710045 w 4910328"/>
              <a:gd name="connsiteY1048" fmla="*/ 1801894 h 3401568"/>
              <a:gd name="connsiteX1049" fmla="*/ 4713872 w 4910328"/>
              <a:gd name="connsiteY1049" fmla="*/ 1821279 h 3401568"/>
              <a:gd name="connsiteX1050" fmla="*/ 4729924 w 4910328"/>
              <a:gd name="connsiteY1050" fmla="*/ 1882726 h 3401568"/>
              <a:gd name="connsiteX1051" fmla="*/ 4750239 w 4910328"/>
              <a:gd name="connsiteY1051" fmla="*/ 1900125 h 3401568"/>
              <a:gd name="connsiteX1052" fmla="*/ 4778412 w 4910328"/>
              <a:gd name="connsiteY1052" fmla="*/ 1888004 h 3401568"/>
              <a:gd name="connsiteX1053" fmla="*/ 4788704 w 4910328"/>
              <a:gd name="connsiteY1053" fmla="*/ 1861367 h 3401568"/>
              <a:gd name="connsiteX1054" fmla="*/ 4795956 w 4910328"/>
              <a:gd name="connsiteY1054" fmla="*/ 1819279 h 3401568"/>
              <a:gd name="connsiteX1055" fmla="*/ 4796740 w 4910328"/>
              <a:gd name="connsiteY1055" fmla="*/ 1799235 h 3401568"/>
              <a:gd name="connsiteX1056" fmla="*/ 4796769 w 4910328"/>
              <a:gd name="connsiteY1056" fmla="*/ 1766281 h 3401568"/>
              <a:gd name="connsiteX1057" fmla="*/ 4803561 w 4910328"/>
              <a:gd name="connsiteY1057" fmla="*/ 1772059 h 3401568"/>
              <a:gd name="connsiteX1058" fmla="*/ 4865111 w 4910328"/>
              <a:gd name="connsiteY1058" fmla="*/ 1837664 h 3401568"/>
              <a:gd name="connsiteX1059" fmla="*/ 4892609 w 4910328"/>
              <a:gd name="connsiteY1059" fmla="*/ 1852510 h 3401568"/>
              <a:gd name="connsiteX1060" fmla="*/ 4907564 w 4910328"/>
              <a:gd name="connsiteY1060" fmla="*/ 1851944 h 3401568"/>
              <a:gd name="connsiteX1061" fmla="*/ 4910328 w 4910328"/>
              <a:gd name="connsiteY1061" fmla="*/ 1850131 h 3401568"/>
              <a:gd name="connsiteX1062" fmla="*/ 4910328 w 4910328"/>
              <a:gd name="connsiteY1062" fmla="*/ 3401568 h 3401568"/>
              <a:gd name="connsiteX1063" fmla="*/ 429046 w 4910328"/>
              <a:gd name="connsiteY1063" fmla="*/ 3401568 h 3401568"/>
              <a:gd name="connsiteX1064" fmla="*/ 435342 w 4910328"/>
              <a:gd name="connsiteY1064" fmla="*/ 3396224 h 3401568"/>
              <a:gd name="connsiteX1065" fmla="*/ 501509 w 4910328"/>
              <a:gd name="connsiteY1065" fmla="*/ 3339326 h 3401568"/>
              <a:gd name="connsiteX1066" fmla="*/ 569227 w 4910328"/>
              <a:gd name="connsiteY1066" fmla="*/ 3276537 h 3401568"/>
              <a:gd name="connsiteX1067" fmla="*/ 617559 w 4910328"/>
              <a:gd name="connsiteY1067" fmla="*/ 3231371 h 3401568"/>
              <a:gd name="connsiteX1068" fmla="*/ 670457 w 4910328"/>
              <a:gd name="connsiteY1068" fmla="*/ 3183490 h 3401568"/>
              <a:gd name="connsiteX1069" fmla="*/ 751748 w 4910328"/>
              <a:gd name="connsiteY1069" fmla="*/ 3109110 h 3401568"/>
              <a:gd name="connsiteX1070" fmla="*/ 936905 w 4910328"/>
              <a:gd name="connsiteY1070" fmla="*/ 2928562 h 3401568"/>
              <a:gd name="connsiteX1071" fmla="*/ 1063504 w 4910328"/>
              <a:gd name="connsiteY1071" fmla="*/ 2793000 h 3401568"/>
              <a:gd name="connsiteX1072" fmla="*/ 1065254 w 4910328"/>
              <a:gd name="connsiteY1072" fmla="*/ 2791058 h 3401568"/>
              <a:gd name="connsiteX1073" fmla="*/ 1101275 w 4910328"/>
              <a:gd name="connsiteY1073" fmla="*/ 2735112 h 3401568"/>
              <a:gd name="connsiteX1074" fmla="*/ 1092810 w 4910328"/>
              <a:gd name="connsiteY1074" fmla="*/ 2713294 h 3401568"/>
              <a:gd name="connsiteX1075" fmla="*/ 1058950 w 4910328"/>
              <a:gd name="connsiteY1075" fmla="*/ 2710258 h 3401568"/>
              <a:gd name="connsiteX1076" fmla="*/ 936944 w 4910328"/>
              <a:gd name="connsiteY1076" fmla="*/ 2752260 h 3401568"/>
              <a:gd name="connsiteX1077" fmla="*/ 656602 w 4910328"/>
              <a:gd name="connsiteY1077" fmla="*/ 2916727 h 3401568"/>
              <a:gd name="connsiteX1078" fmla="*/ 533155 w 4910328"/>
              <a:gd name="connsiteY1078" fmla="*/ 3008513 h 3401568"/>
              <a:gd name="connsiteX1079" fmla="*/ 471664 w 4910328"/>
              <a:gd name="connsiteY1079" fmla="*/ 3055132 h 3401568"/>
              <a:gd name="connsiteX1080" fmla="*/ 379901 w 4910328"/>
              <a:gd name="connsiteY1080" fmla="*/ 3123505 h 3401568"/>
              <a:gd name="connsiteX1081" fmla="*/ 295513 w 4910328"/>
              <a:gd name="connsiteY1081" fmla="*/ 3186372 h 3401568"/>
              <a:gd name="connsiteX1082" fmla="*/ 255319 w 4910328"/>
              <a:gd name="connsiteY1082" fmla="*/ 3216384 h 3401568"/>
              <a:gd name="connsiteX1083" fmla="*/ 104845 w 4910328"/>
              <a:gd name="connsiteY1083" fmla="*/ 3329678 h 3401568"/>
              <a:gd name="connsiteX1084" fmla="*/ 13431 w 4910328"/>
              <a:gd name="connsiteY1084" fmla="*/ 3401568 h 3401568"/>
              <a:gd name="connsiteX1085" fmla="*/ 0 w 4910328"/>
              <a:gd name="connsiteY1085" fmla="*/ 3401568 h 3401568"/>
              <a:gd name="connsiteX1086" fmla="*/ 0 w 4910328"/>
              <a:gd name="connsiteY1086" fmla="*/ 3275322 h 3401568"/>
              <a:gd name="connsiteX1087" fmla="*/ 39469 w 4910328"/>
              <a:gd name="connsiteY1087" fmla="*/ 3219857 h 3401568"/>
              <a:gd name="connsiteX1088" fmla="*/ 47772 w 4910328"/>
              <a:gd name="connsiteY1088" fmla="*/ 3208125 h 3401568"/>
              <a:gd name="connsiteX1089" fmla="*/ 159995 w 4910328"/>
              <a:gd name="connsiteY1089" fmla="*/ 3047658 h 3401568"/>
              <a:gd name="connsiteX1090" fmla="*/ 202304 w 4910328"/>
              <a:gd name="connsiteY1090" fmla="*/ 2982823 h 3401568"/>
              <a:gd name="connsiteX1091" fmla="*/ 244269 w 4910328"/>
              <a:gd name="connsiteY1091" fmla="*/ 2918464 h 3401568"/>
              <a:gd name="connsiteX1092" fmla="*/ 357469 w 4910328"/>
              <a:gd name="connsiteY1092" fmla="*/ 2732513 h 3401568"/>
              <a:gd name="connsiteX1093" fmla="*/ 365633 w 4910328"/>
              <a:gd name="connsiteY1093" fmla="*/ 2718311 h 3401568"/>
              <a:gd name="connsiteX1094" fmla="*/ 412303 w 4910328"/>
              <a:gd name="connsiteY1094" fmla="*/ 2634347 h 3401568"/>
              <a:gd name="connsiteX1095" fmla="*/ 457880 w 4910328"/>
              <a:gd name="connsiteY1095" fmla="*/ 2552287 h 3401568"/>
              <a:gd name="connsiteX1096" fmla="*/ 577229 w 4910328"/>
              <a:gd name="connsiteY1096" fmla="*/ 2349292 h 3401568"/>
              <a:gd name="connsiteX1097" fmla="*/ 691053 w 4910328"/>
              <a:gd name="connsiteY1097" fmla="*/ 2163598 h 3401568"/>
              <a:gd name="connsiteX1098" fmla="*/ 731705 w 4910328"/>
              <a:gd name="connsiteY1098" fmla="*/ 2102279 h 3401568"/>
              <a:gd name="connsiteX1099" fmla="*/ 751568 w 4910328"/>
              <a:gd name="connsiteY1099" fmla="*/ 2072950 h 3401568"/>
              <a:gd name="connsiteX1100" fmla="*/ 770067 w 4910328"/>
              <a:gd name="connsiteY1100" fmla="*/ 2045511 h 3401568"/>
              <a:gd name="connsiteX1101" fmla="*/ 814976 w 4910328"/>
              <a:gd name="connsiteY1101" fmla="*/ 1977629 h 3401568"/>
              <a:gd name="connsiteX1102" fmla="*/ 866048 w 4910328"/>
              <a:gd name="connsiteY1102" fmla="*/ 1894366 h 3401568"/>
              <a:gd name="connsiteX1103" fmla="*/ 887905 w 4910328"/>
              <a:gd name="connsiteY1103" fmla="*/ 1858274 h 3401568"/>
              <a:gd name="connsiteX1104" fmla="*/ 902712 w 4910328"/>
              <a:gd name="connsiteY1104" fmla="*/ 1834099 h 3401568"/>
              <a:gd name="connsiteX1105" fmla="*/ 937163 w 4910328"/>
              <a:gd name="connsiteY1105" fmla="*/ 1777212 h 3401568"/>
              <a:gd name="connsiteX1106" fmla="*/ 951275 w 4910328"/>
              <a:gd name="connsiteY1106" fmla="*/ 1751567 h 3401568"/>
              <a:gd name="connsiteX1107" fmla="*/ 964384 w 4910328"/>
              <a:gd name="connsiteY1107" fmla="*/ 1727583 h 3401568"/>
              <a:gd name="connsiteX1108" fmla="*/ 992930 w 4910328"/>
              <a:gd name="connsiteY1108" fmla="*/ 1679196 h 3401568"/>
              <a:gd name="connsiteX1109" fmla="*/ 1015018 w 4910328"/>
              <a:gd name="connsiteY1109" fmla="*/ 1641892 h 3401568"/>
              <a:gd name="connsiteX1110" fmla="*/ 1098534 w 4910328"/>
              <a:gd name="connsiteY1110" fmla="*/ 1474891 h 3401568"/>
              <a:gd name="connsiteX1111" fmla="*/ 1120584 w 4910328"/>
              <a:gd name="connsiteY1111" fmla="*/ 1427309 h 3401568"/>
              <a:gd name="connsiteX1112" fmla="*/ 1186103 w 4910328"/>
              <a:gd name="connsiteY1112" fmla="*/ 1280534 h 3401568"/>
              <a:gd name="connsiteX1113" fmla="*/ 1205399 w 4910328"/>
              <a:gd name="connsiteY1113" fmla="*/ 1229383 h 3401568"/>
              <a:gd name="connsiteX1114" fmla="*/ 1205386 w 4910328"/>
              <a:gd name="connsiteY1114" fmla="*/ 1229390 h 3401568"/>
              <a:gd name="connsiteX1115" fmla="*/ 1217518 w 4910328"/>
              <a:gd name="connsiteY1115" fmla="*/ 1196023 h 3401568"/>
              <a:gd name="connsiteX1116" fmla="*/ 1212166 w 4910328"/>
              <a:gd name="connsiteY1116" fmla="*/ 1176287 h 3401568"/>
              <a:gd name="connsiteX1117" fmla="*/ 1191441 w 4910328"/>
              <a:gd name="connsiteY1117" fmla="*/ 1175817 h 3401568"/>
              <a:gd name="connsiteX1118" fmla="*/ 1177445 w 4910328"/>
              <a:gd name="connsiteY1118" fmla="*/ 1184008 h 3401568"/>
              <a:gd name="connsiteX1119" fmla="*/ 1136768 w 4910328"/>
              <a:gd name="connsiteY1119" fmla="*/ 1212012 h 3401568"/>
              <a:gd name="connsiteX1120" fmla="*/ 1030263 w 4910328"/>
              <a:gd name="connsiteY1120" fmla="*/ 1325985 h 3401568"/>
              <a:gd name="connsiteX1121" fmla="*/ 997896 w 4910328"/>
              <a:gd name="connsiteY1121" fmla="*/ 1365585 h 3401568"/>
              <a:gd name="connsiteX1122" fmla="*/ 977724 w 4910328"/>
              <a:gd name="connsiteY1122" fmla="*/ 1390963 h 3401568"/>
              <a:gd name="connsiteX1123" fmla="*/ 945087 w 4910328"/>
              <a:gd name="connsiteY1123" fmla="*/ 1429840 h 3401568"/>
              <a:gd name="connsiteX1124" fmla="*/ 885641 w 4910328"/>
              <a:gd name="connsiteY1124" fmla="*/ 1502406 h 3401568"/>
              <a:gd name="connsiteX1125" fmla="*/ 792078 w 4910328"/>
              <a:gd name="connsiteY1125" fmla="*/ 1629021 h 3401568"/>
              <a:gd name="connsiteX1126" fmla="*/ 759170 w 4910328"/>
              <a:gd name="connsiteY1126" fmla="*/ 1674237 h 3401568"/>
              <a:gd name="connsiteX1127" fmla="*/ 732618 w 4910328"/>
              <a:gd name="connsiteY1127" fmla="*/ 1710401 h 3401568"/>
              <a:gd name="connsiteX1128" fmla="*/ 658005 w 4910328"/>
              <a:gd name="connsiteY1128" fmla="*/ 1813653 h 3401568"/>
              <a:gd name="connsiteX1129" fmla="*/ 557340 w 4910328"/>
              <a:gd name="connsiteY1129" fmla="*/ 1960968 h 3401568"/>
              <a:gd name="connsiteX1130" fmla="*/ 518734 w 4910328"/>
              <a:gd name="connsiteY1130" fmla="*/ 2017913 h 3401568"/>
              <a:gd name="connsiteX1131" fmla="*/ 490432 w 4910328"/>
              <a:gd name="connsiteY1131" fmla="*/ 2059174 h 3401568"/>
              <a:gd name="connsiteX1132" fmla="*/ 422668 w 4910328"/>
              <a:gd name="connsiteY1132" fmla="*/ 2160194 h 3401568"/>
              <a:gd name="connsiteX1133" fmla="*/ 337557 w 4910328"/>
              <a:gd name="connsiteY1133" fmla="*/ 2304225 h 3401568"/>
              <a:gd name="connsiteX1134" fmla="*/ 292918 w 4910328"/>
              <a:gd name="connsiteY1134" fmla="*/ 2395178 h 3401568"/>
              <a:gd name="connsiteX1135" fmla="*/ 274427 w 4910328"/>
              <a:gd name="connsiteY1135" fmla="*/ 2434478 h 3401568"/>
              <a:gd name="connsiteX1136" fmla="*/ 259877 w 4910328"/>
              <a:gd name="connsiteY1136" fmla="*/ 2464786 h 3401568"/>
              <a:gd name="connsiteX1137" fmla="*/ 212941 w 4910328"/>
              <a:gd name="connsiteY1137" fmla="*/ 2563286 h 3401568"/>
              <a:gd name="connsiteX1138" fmla="*/ 167130 w 4910328"/>
              <a:gd name="connsiteY1138" fmla="*/ 2662430 h 3401568"/>
              <a:gd name="connsiteX1139" fmla="*/ 143554 w 4910328"/>
              <a:gd name="connsiteY1139" fmla="*/ 2713680 h 3401568"/>
              <a:gd name="connsiteX1140" fmla="*/ 125253 w 4910328"/>
              <a:gd name="connsiteY1140" fmla="*/ 2754138 h 3401568"/>
              <a:gd name="connsiteX1141" fmla="*/ 81073 w 4910328"/>
              <a:gd name="connsiteY1141" fmla="*/ 2847621 h 3401568"/>
              <a:gd name="connsiteX1142" fmla="*/ 21677 w 4910328"/>
              <a:gd name="connsiteY1142" fmla="*/ 2955088 h 3401568"/>
              <a:gd name="connsiteX1143" fmla="*/ 0 w 4910328"/>
              <a:gd name="connsiteY1143" fmla="*/ 2993731 h 3401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</a:cxnLst>
            <a:rect l="l" t="t" r="r" b="b"/>
            <a:pathLst>
              <a:path w="4910328" h="3401568">
                <a:moveTo>
                  <a:pt x="1083213" y="2733054"/>
                </a:moveTo>
                <a:lnTo>
                  <a:pt x="1067222" y="2752556"/>
                </a:lnTo>
                <a:cubicBezTo>
                  <a:pt x="1061433" y="2759605"/>
                  <a:pt x="1056094" y="2766359"/>
                  <a:pt x="1050962" y="2772829"/>
                </a:cubicBezTo>
                <a:cubicBezTo>
                  <a:pt x="1040374" y="2786183"/>
                  <a:pt x="1030366" y="2798802"/>
                  <a:pt x="1019418" y="2810419"/>
                </a:cubicBezTo>
                <a:cubicBezTo>
                  <a:pt x="980619" y="2851584"/>
                  <a:pt x="941228" y="2892170"/>
                  <a:pt x="902403" y="2931032"/>
                </a:cubicBezTo>
                <a:cubicBezTo>
                  <a:pt x="863154" y="2970345"/>
                  <a:pt x="817344" y="3015961"/>
                  <a:pt x="770517" y="3059802"/>
                </a:cubicBezTo>
                <a:cubicBezTo>
                  <a:pt x="747721" y="3081144"/>
                  <a:pt x="723845" y="3101971"/>
                  <a:pt x="700753" y="3122103"/>
                </a:cubicBezTo>
                <a:cubicBezTo>
                  <a:pt x="684814" y="3136009"/>
                  <a:pt x="668875" y="3149915"/>
                  <a:pt x="653168" y="3164078"/>
                </a:cubicBezTo>
                <a:cubicBezTo>
                  <a:pt x="636148" y="3179425"/>
                  <a:pt x="619334" y="3195030"/>
                  <a:pt x="602533" y="3210621"/>
                </a:cubicBezTo>
                <a:cubicBezTo>
                  <a:pt x="580831" y="3230753"/>
                  <a:pt x="558395" y="3251580"/>
                  <a:pt x="535792" y="3271545"/>
                </a:cubicBezTo>
                <a:cubicBezTo>
                  <a:pt x="500943" y="3302342"/>
                  <a:pt x="465084" y="3333100"/>
                  <a:pt x="430401" y="3362842"/>
                </a:cubicBezTo>
                <a:lnTo>
                  <a:pt x="385343" y="3401568"/>
                </a:lnTo>
                <a:lnTo>
                  <a:pt x="53346" y="3401568"/>
                </a:lnTo>
                <a:lnTo>
                  <a:pt x="103855" y="3360912"/>
                </a:lnTo>
                <a:cubicBezTo>
                  <a:pt x="152435" y="3323516"/>
                  <a:pt x="202925" y="3287021"/>
                  <a:pt x="251746" y="3251735"/>
                </a:cubicBezTo>
                <a:cubicBezTo>
                  <a:pt x="274432" y="3235333"/>
                  <a:pt x="297120" y="3218931"/>
                  <a:pt x="319705" y="3202388"/>
                </a:cubicBezTo>
                <a:cubicBezTo>
                  <a:pt x="333009" y="3192637"/>
                  <a:pt x="346239" y="3182783"/>
                  <a:pt x="359303" y="3172710"/>
                </a:cubicBezTo>
                <a:cubicBezTo>
                  <a:pt x="367225" y="3166613"/>
                  <a:pt x="375071" y="3160412"/>
                  <a:pt x="382917" y="3154225"/>
                </a:cubicBezTo>
                <a:cubicBezTo>
                  <a:pt x="395308" y="3144435"/>
                  <a:pt x="407699" y="3134658"/>
                  <a:pt x="420382" y="3125255"/>
                </a:cubicBezTo>
                <a:cubicBezTo>
                  <a:pt x="457644" y="3097571"/>
                  <a:pt x="495089" y="3070119"/>
                  <a:pt x="532525" y="3042654"/>
                </a:cubicBezTo>
                <a:lnTo>
                  <a:pt x="577550" y="3009581"/>
                </a:lnTo>
                <a:cubicBezTo>
                  <a:pt x="590788" y="2999842"/>
                  <a:pt x="603922" y="2989911"/>
                  <a:pt x="617044" y="2979980"/>
                </a:cubicBezTo>
                <a:cubicBezTo>
                  <a:pt x="645719" y="2958304"/>
                  <a:pt x="675372" y="2935856"/>
                  <a:pt x="706028" y="2915775"/>
                </a:cubicBezTo>
                <a:cubicBezTo>
                  <a:pt x="800517" y="2853835"/>
                  <a:pt x="886670" y="2799291"/>
                  <a:pt x="984118" y="2758949"/>
                </a:cubicBezTo>
                <a:cubicBezTo>
                  <a:pt x="1006361" y="2749751"/>
                  <a:pt x="1028771" y="2741119"/>
                  <a:pt x="1058243" y="2736746"/>
                </a:cubicBezTo>
                <a:close/>
                <a:moveTo>
                  <a:pt x="4762991" y="1599575"/>
                </a:moveTo>
                <a:cubicBezTo>
                  <a:pt x="4764774" y="1599180"/>
                  <a:pt x="4767695" y="1600523"/>
                  <a:pt x="4769036" y="1602023"/>
                </a:cubicBezTo>
                <a:cubicBezTo>
                  <a:pt x="4781558" y="1615960"/>
                  <a:pt x="4793561" y="1630371"/>
                  <a:pt x="4806279" y="1644137"/>
                </a:cubicBezTo>
                <a:lnTo>
                  <a:pt x="4806276" y="1644137"/>
                </a:lnTo>
                <a:cubicBezTo>
                  <a:pt x="4824262" y="1663589"/>
                  <a:pt x="4837861" y="1685791"/>
                  <a:pt x="4849226" y="1709519"/>
                </a:cubicBezTo>
                <a:cubicBezTo>
                  <a:pt x="4853755" y="1718969"/>
                  <a:pt x="4858137" y="1728484"/>
                  <a:pt x="4862599" y="1737960"/>
                </a:cubicBezTo>
                <a:cubicBezTo>
                  <a:pt x="4865073" y="1743224"/>
                  <a:pt x="4867838" y="1748369"/>
                  <a:pt x="4870007" y="1753752"/>
                </a:cubicBezTo>
                <a:cubicBezTo>
                  <a:pt x="4876533" y="1769940"/>
                  <a:pt x="4882886" y="1786193"/>
                  <a:pt x="4889193" y="1802460"/>
                </a:cubicBezTo>
                <a:cubicBezTo>
                  <a:pt x="4891897" y="1809435"/>
                  <a:pt x="4894872" y="1816370"/>
                  <a:pt x="4894943" y="1825372"/>
                </a:cubicBezTo>
                <a:cubicBezTo>
                  <a:pt x="4891075" y="1823846"/>
                  <a:pt x="4887529" y="1823188"/>
                  <a:pt x="4884962" y="1821253"/>
                </a:cubicBezTo>
                <a:cubicBezTo>
                  <a:pt x="4879863" y="1817397"/>
                  <a:pt x="4874963" y="1813159"/>
                  <a:pt x="4870584" y="1808500"/>
                </a:cubicBezTo>
                <a:cubicBezTo>
                  <a:pt x="4858611" y="1795787"/>
                  <a:pt x="4847177" y="1782574"/>
                  <a:pt x="4835110" y="1769953"/>
                </a:cubicBezTo>
                <a:cubicBezTo>
                  <a:pt x="4820502" y="1754673"/>
                  <a:pt x="4809193" y="1737143"/>
                  <a:pt x="4798497" y="1719100"/>
                </a:cubicBezTo>
                <a:cubicBezTo>
                  <a:pt x="4796168" y="1715165"/>
                  <a:pt x="4792975" y="1711454"/>
                  <a:pt x="4789405" y="1708611"/>
                </a:cubicBezTo>
                <a:cubicBezTo>
                  <a:pt x="4782739" y="1703294"/>
                  <a:pt x="4774032" y="1705347"/>
                  <a:pt x="4770698" y="1713086"/>
                </a:cubicBezTo>
                <a:cubicBezTo>
                  <a:pt x="4768940" y="1717166"/>
                  <a:pt x="4767979" y="1721995"/>
                  <a:pt x="4768175" y="1726417"/>
                </a:cubicBezTo>
                <a:cubicBezTo>
                  <a:pt x="4768674" y="1737644"/>
                  <a:pt x="4770503" y="1748804"/>
                  <a:pt x="4770923" y="1760030"/>
                </a:cubicBezTo>
                <a:cubicBezTo>
                  <a:pt x="4771464" y="1774520"/>
                  <a:pt x="4771792" y="1789062"/>
                  <a:pt x="4771044" y="1803512"/>
                </a:cubicBezTo>
                <a:cubicBezTo>
                  <a:pt x="4770035" y="1823043"/>
                  <a:pt x="4765530" y="1842100"/>
                  <a:pt x="4761101" y="1861103"/>
                </a:cubicBezTo>
                <a:cubicBezTo>
                  <a:pt x="4760148" y="1865183"/>
                  <a:pt x="4757944" y="1868973"/>
                  <a:pt x="4755669" y="1874475"/>
                </a:cubicBezTo>
                <a:cubicBezTo>
                  <a:pt x="4753622" y="1870869"/>
                  <a:pt x="4752071" y="1869039"/>
                  <a:pt x="4751495" y="1866960"/>
                </a:cubicBezTo>
                <a:cubicBezTo>
                  <a:pt x="4747779" y="1853523"/>
                  <a:pt x="4743438" y="1840178"/>
                  <a:pt x="4740904" y="1826504"/>
                </a:cubicBezTo>
                <a:cubicBezTo>
                  <a:pt x="4737395" y="1807579"/>
                  <a:pt x="4735484" y="1788365"/>
                  <a:pt x="4732507" y="1769334"/>
                </a:cubicBezTo>
                <a:cubicBezTo>
                  <a:pt x="4731165" y="1760754"/>
                  <a:pt x="4729437" y="1752160"/>
                  <a:pt x="4726882" y="1743868"/>
                </a:cubicBezTo>
                <a:cubicBezTo>
                  <a:pt x="4724957" y="1737630"/>
                  <a:pt x="4719380" y="1733893"/>
                  <a:pt x="4712998" y="1733919"/>
                </a:cubicBezTo>
                <a:cubicBezTo>
                  <a:pt x="4707548" y="1733945"/>
                  <a:pt x="4703204" y="1737683"/>
                  <a:pt x="4701343" y="1743092"/>
                </a:cubicBezTo>
                <a:cubicBezTo>
                  <a:pt x="4698706" y="1750765"/>
                  <a:pt x="4696293" y="1758516"/>
                  <a:pt x="4694053" y="1766307"/>
                </a:cubicBezTo>
                <a:cubicBezTo>
                  <a:pt x="4689708" y="1781442"/>
                  <a:pt x="4685223" y="1796551"/>
                  <a:pt x="4676952" y="1810066"/>
                </a:cubicBezTo>
                <a:cubicBezTo>
                  <a:pt x="4671364" y="1819200"/>
                  <a:pt x="4664072" y="1826557"/>
                  <a:pt x="4652917" y="1829255"/>
                </a:cubicBezTo>
                <a:cubicBezTo>
                  <a:pt x="4647349" y="1830597"/>
                  <a:pt x="4643010" y="1829136"/>
                  <a:pt x="4639337" y="1825504"/>
                </a:cubicBezTo>
                <a:cubicBezTo>
                  <a:pt x="4636906" y="1823096"/>
                  <a:pt x="4634637" y="1820161"/>
                  <a:pt x="4633364" y="1817015"/>
                </a:cubicBezTo>
                <a:cubicBezTo>
                  <a:pt x="4626941" y="1801183"/>
                  <a:pt x="4624972" y="1784180"/>
                  <a:pt x="4629468" y="1768163"/>
                </a:cubicBezTo>
                <a:cubicBezTo>
                  <a:pt x="4635572" y="1746409"/>
                  <a:pt x="4642287" y="1724720"/>
                  <a:pt x="4651606" y="1703860"/>
                </a:cubicBezTo>
                <a:cubicBezTo>
                  <a:pt x="4659292" y="1686659"/>
                  <a:pt x="4669904" y="1672498"/>
                  <a:pt x="4684432" y="1660799"/>
                </a:cubicBezTo>
                <a:cubicBezTo>
                  <a:pt x="4695754" y="1651678"/>
                  <a:pt x="4706939" y="1642361"/>
                  <a:pt x="4717754" y="1632648"/>
                </a:cubicBezTo>
                <a:cubicBezTo>
                  <a:pt x="4726374" y="1624909"/>
                  <a:pt x="4734668" y="1616750"/>
                  <a:pt x="4742494" y="1608222"/>
                </a:cubicBezTo>
                <a:cubicBezTo>
                  <a:pt x="4748184" y="1602010"/>
                  <a:pt x="4755707" y="1601194"/>
                  <a:pt x="4762991" y="1599575"/>
                </a:cubicBezTo>
                <a:close/>
                <a:moveTo>
                  <a:pt x="4798167" y="1423236"/>
                </a:moveTo>
                <a:cubicBezTo>
                  <a:pt x="4802085" y="1427026"/>
                  <a:pt x="4804654" y="1429737"/>
                  <a:pt x="4807450" y="1432172"/>
                </a:cubicBezTo>
                <a:cubicBezTo>
                  <a:pt x="4822376" y="1445214"/>
                  <a:pt x="4837533" y="1458006"/>
                  <a:pt x="4852266" y="1471259"/>
                </a:cubicBezTo>
                <a:cubicBezTo>
                  <a:pt x="4864798" y="1482538"/>
                  <a:pt x="4877940" y="1493158"/>
                  <a:pt x="4888987" y="1506082"/>
                </a:cubicBezTo>
                <a:cubicBezTo>
                  <a:pt x="4891919" y="1509517"/>
                  <a:pt x="4897415" y="1510767"/>
                  <a:pt x="4901461" y="1512873"/>
                </a:cubicBezTo>
                <a:lnTo>
                  <a:pt x="4910328" y="1508097"/>
                </a:lnTo>
                <a:lnTo>
                  <a:pt x="4910328" y="1786438"/>
                </a:lnTo>
                <a:lnTo>
                  <a:pt x="4896108" y="1748751"/>
                </a:lnTo>
                <a:cubicBezTo>
                  <a:pt x="4888672" y="1731090"/>
                  <a:pt x="4880336" y="1713783"/>
                  <a:pt x="4871872" y="1696582"/>
                </a:cubicBezTo>
                <a:cubicBezTo>
                  <a:pt x="4866097" y="1684856"/>
                  <a:pt x="4860168" y="1673064"/>
                  <a:pt x="4852974" y="1662180"/>
                </a:cubicBezTo>
                <a:cubicBezTo>
                  <a:pt x="4842383" y="1646151"/>
                  <a:pt x="4830662" y="1630924"/>
                  <a:pt x="4816792" y="1617382"/>
                </a:cubicBezTo>
                <a:cubicBezTo>
                  <a:pt x="4809177" y="1609946"/>
                  <a:pt x="4802549" y="1601471"/>
                  <a:pt x="4795847" y="1593166"/>
                </a:cubicBezTo>
                <a:cubicBezTo>
                  <a:pt x="4794746" y="1591797"/>
                  <a:pt x="4794886" y="1588639"/>
                  <a:pt x="4795624" y="1586757"/>
                </a:cubicBezTo>
                <a:cubicBezTo>
                  <a:pt x="4797558" y="1581848"/>
                  <a:pt x="4797339" y="1577505"/>
                  <a:pt x="4795501" y="1572478"/>
                </a:cubicBezTo>
                <a:cubicBezTo>
                  <a:pt x="4793978" y="1568306"/>
                  <a:pt x="4794083" y="1563410"/>
                  <a:pt x="4794148" y="1558843"/>
                </a:cubicBezTo>
                <a:cubicBezTo>
                  <a:pt x="4794320" y="1546841"/>
                  <a:pt x="4794878" y="1534851"/>
                  <a:pt x="4795254" y="1522862"/>
                </a:cubicBezTo>
                <a:cubicBezTo>
                  <a:pt x="4795982" y="1499673"/>
                  <a:pt x="4796706" y="1476471"/>
                  <a:pt x="4797400" y="1453282"/>
                </a:cubicBezTo>
                <a:cubicBezTo>
                  <a:pt x="4797684" y="1443780"/>
                  <a:pt x="4797888" y="1434291"/>
                  <a:pt x="4798167" y="1423236"/>
                </a:cubicBezTo>
                <a:close/>
                <a:moveTo>
                  <a:pt x="2872290" y="1254714"/>
                </a:moveTo>
                <a:cubicBezTo>
                  <a:pt x="2880041" y="1254714"/>
                  <a:pt x="2886517" y="1254148"/>
                  <a:pt x="2892860" y="1254819"/>
                </a:cubicBezTo>
                <a:cubicBezTo>
                  <a:pt x="2911416" y="1256793"/>
                  <a:pt x="2929946" y="1259149"/>
                  <a:pt x="2948437" y="1261623"/>
                </a:cubicBezTo>
                <a:cubicBezTo>
                  <a:pt x="2955675" y="1262584"/>
                  <a:pt x="2962927" y="1263874"/>
                  <a:pt x="2969981" y="1265703"/>
                </a:cubicBezTo>
                <a:cubicBezTo>
                  <a:pt x="2982444" y="1268941"/>
                  <a:pt x="2994723" y="1272784"/>
                  <a:pt x="3007133" y="1276219"/>
                </a:cubicBezTo>
                <a:cubicBezTo>
                  <a:pt x="3020044" y="1279798"/>
                  <a:pt x="3033178" y="1282720"/>
                  <a:pt x="3045944" y="1286786"/>
                </a:cubicBezTo>
                <a:cubicBezTo>
                  <a:pt x="3067567" y="1293696"/>
                  <a:pt x="3089058" y="1301092"/>
                  <a:pt x="3110471" y="1308633"/>
                </a:cubicBezTo>
                <a:cubicBezTo>
                  <a:pt x="3125631" y="1313963"/>
                  <a:pt x="3140595" y="1319820"/>
                  <a:pt x="3155598" y="1325571"/>
                </a:cubicBezTo>
                <a:cubicBezTo>
                  <a:pt x="3167890" y="1330269"/>
                  <a:pt x="3180143" y="1335099"/>
                  <a:pt x="3192356" y="1339982"/>
                </a:cubicBezTo>
                <a:cubicBezTo>
                  <a:pt x="3204016" y="1344627"/>
                  <a:pt x="3215913" y="1348826"/>
                  <a:pt x="3227192" y="1354261"/>
                </a:cubicBezTo>
                <a:cubicBezTo>
                  <a:pt x="3249591" y="1365053"/>
                  <a:pt x="3271530" y="1376818"/>
                  <a:pt x="3295851" y="1384689"/>
                </a:cubicBezTo>
                <a:cubicBezTo>
                  <a:pt x="3294719" y="1384833"/>
                  <a:pt x="3293548" y="1385228"/>
                  <a:pt x="3292442" y="1385083"/>
                </a:cubicBezTo>
                <a:cubicBezTo>
                  <a:pt x="3277110" y="1383056"/>
                  <a:pt x="3261620" y="1381741"/>
                  <a:pt x="3246485" y="1378713"/>
                </a:cubicBezTo>
                <a:cubicBezTo>
                  <a:pt x="3216111" y="1372660"/>
                  <a:pt x="3185920" y="1365763"/>
                  <a:pt x="3155690" y="1359025"/>
                </a:cubicBezTo>
                <a:cubicBezTo>
                  <a:pt x="3134620" y="1354327"/>
                  <a:pt x="3113682" y="1348970"/>
                  <a:pt x="3092546" y="1344535"/>
                </a:cubicBezTo>
                <a:cubicBezTo>
                  <a:pt x="3067896" y="1339363"/>
                  <a:pt x="3044154" y="1331164"/>
                  <a:pt x="3020254" y="1323531"/>
                </a:cubicBezTo>
                <a:cubicBezTo>
                  <a:pt x="2999711" y="1316964"/>
                  <a:pt x="2979601" y="1309015"/>
                  <a:pt x="2959229" y="1301921"/>
                </a:cubicBezTo>
                <a:cubicBezTo>
                  <a:pt x="2943528" y="1296446"/>
                  <a:pt x="2928065" y="1290458"/>
                  <a:pt x="2913443" y="1282470"/>
                </a:cubicBezTo>
                <a:cubicBezTo>
                  <a:pt x="2910127" y="1280654"/>
                  <a:pt x="2906929" y="1278627"/>
                  <a:pt x="2903678" y="1276679"/>
                </a:cubicBezTo>
                <a:cubicBezTo>
                  <a:pt x="2894939" y="1271441"/>
                  <a:pt x="2886108" y="1266308"/>
                  <a:pt x="2877501" y="1260847"/>
                </a:cubicBezTo>
                <a:cubicBezTo>
                  <a:pt x="2875554" y="1259610"/>
                  <a:pt x="2874356" y="1257201"/>
                  <a:pt x="2872290" y="1254714"/>
                </a:cubicBezTo>
                <a:close/>
                <a:moveTo>
                  <a:pt x="4803882" y="1251305"/>
                </a:moveTo>
                <a:cubicBezTo>
                  <a:pt x="4815832" y="1252371"/>
                  <a:pt x="4826527" y="1253951"/>
                  <a:pt x="4837242" y="1254122"/>
                </a:cubicBezTo>
                <a:cubicBezTo>
                  <a:pt x="4847739" y="1254293"/>
                  <a:pt x="4858258" y="1253030"/>
                  <a:pt x="4870061" y="1252319"/>
                </a:cubicBezTo>
                <a:cubicBezTo>
                  <a:pt x="4850870" y="1273073"/>
                  <a:pt x="4830180" y="1287708"/>
                  <a:pt x="4802144" y="1291393"/>
                </a:cubicBezTo>
                <a:cubicBezTo>
                  <a:pt x="4802744" y="1277535"/>
                  <a:pt x="4803296" y="1264861"/>
                  <a:pt x="4803882" y="1251305"/>
                </a:cubicBezTo>
                <a:close/>
                <a:moveTo>
                  <a:pt x="4910328" y="1248015"/>
                </a:moveTo>
                <a:lnTo>
                  <a:pt x="4910328" y="1495174"/>
                </a:lnTo>
                <a:lnTo>
                  <a:pt x="4892596" y="1473483"/>
                </a:lnTo>
                <a:cubicBezTo>
                  <a:pt x="4884658" y="1467811"/>
                  <a:pt x="4878215" y="1460086"/>
                  <a:pt x="4870949" y="1453453"/>
                </a:cubicBezTo>
                <a:cubicBezTo>
                  <a:pt x="4863846" y="1446951"/>
                  <a:pt x="4856597" y="1440621"/>
                  <a:pt x="4849297" y="1434357"/>
                </a:cubicBezTo>
                <a:cubicBezTo>
                  <a:pt x="4833935" y="1421157"/>
                  <a:pt x="4818932" y="1407601"/>
                  <a:pt x="4805597" y="1392308"/>
                </a:cubicBezTo>
                <a:cubicBezTo>
                  <a:pt x="4801858" y="1388018"/>
                  <a:pt x="4799368" y="1383478"/>
                  <a:pt x="4799682" y="1377371"/>
                </a:cubicBezTo>
                <a:cubicBezTo>
                  <a:pt x="4800666" y="1358196"/>
                  <a:pt x="4801242" y="1338995"/>
                  <a:pt x="4802010" y="1318951"/>
                </a:cubicBezTo>
                <a:cubicBezTo>
                  <a:pt x="4803552" y="1318609"/>
                  <a:pt x="4805717" y="1318030"/>
                  <a:pt x="4807918" y="1317648"/>
                </a:cubicBezTo>
                <a:cubicBezTo>
                  <a:pt x="4831742" y="1313621"/>
                  <a:pt x="4853147" y="1304474"/>
                  <a:pt x="4870850" y="1287695"/>
                </a:cubicBezTo>
                <a:cubicBezTo>
                  <a:pt x="4883742" y="1275482"/>
                  <a:pt x="4897249" y="1263782"/>
                  <a:pt x="4909092" y="1250608"/>
                </a:cubicBezTo>
                <a:close/>
                <a:moveTo>
                  <a:pt x="1181237" y="1215327"/>
                </a:moveTo>
                <a:cubicBezTo>
                  <a:pt x="1183539" y="1214497"/>
                  <a:pt x="1185479" y="1214153"/>
                  <a:pt x="1185086" y="1215377"/>
                </a:cubicBezTo>
                <a:cubicBezTo>
                  <a:pt x="1180957" y="1228391"/>
                  <a:pt x="1171887" y="1256821"/>
                  <a:pt x="1170459" y="1260013"/>
                </a:cubicBezTo>
                <a:lnTo>
                  <a:pt x="1170459" y="1260011"/>
                </a:lnTo>
                <a:lnTo>
                  <a:pt x="1146853" y="1313470"/>
                </a:lnTo>
                <a:cubicBezTo>
                  <a:pt x="1123376" y="1366706"/>
                  <a:pt x="1099113" y="1421749"/>
                  <a:pt x="1074156" y="1475436"/>
                </a:cubicBezTo>
                <a:cubicBezTo>
                  <a:pt x="1039345" y="1550330"/>
                  <a:pt x="997446" y="1628222"/>
                  <a:pt x="938321" y="1727989"/>
                </a:cubicBezTo>
                <a:cubicBezTo>
                  <a:pt x="876713" y="1831982"/>
                  <a:pt x="810525" y="1936769"/>
                  <a:pt x="741623" y="2039438"/>
                </a:cubicBezTo>
                <a:cubicBezTo>
                  <a:pt x="726353" y="2062198"/>
                  <a:pt x="710736" y="2084729"/>
                  <a:pt x="695118" y="2107262"/>
                </a:cubicBezTo>
                <a:cubicBezTo>
                  <a:pt x="675745" y="2135197"/>
                  <a:pt x="655715" y="2164074"/>
                  <a:pt x="636765" y="2192903"/>
                </a:cubicBezTo>
                <a:cubicBezTo>
                  <a:pt x="611152" y="2231868"/>
                  <a:pt x="586453" y="2272462"/>
                  <a:pt x="562563" y="2311726"/>
                </a:cubicBezTo>
                <a:lnTo>
                  <a:pt x="540951" y="2347195"/>
                </a:lnTo>
                <a:cubicBezTo>
                  <a:pt x="513588" y="2392039"/>
                  <a:pt x="485312" y="2438401"/>
                  <a:pt x="458733" y="2484635"/>
                </a:cubicBezTo>
                <a:cubicBezTo>
                  <a:pt x="439766" y="2517618"/>
                  <a:pt x="421255" y="2550885"/>
                  <a:pt x="402746" y="2584139"/>
                </a:cubicBezTo>
                <a:cubicBezTo>
                  <a:pt x="379361" y="2626153"/>
                  <a:pt x="355176" y="2669608"/>
                  <a:pt x="330394" y="2711815"/>
                </a:cubicBezTo>
                <a:cubicBezTo>
                  <a:pt x="301613" y="2760853"/>
                  <a:pt x="270863" y="2809724"/>
                  <a:pt x="241118" y="2856974"/>
                </a:cubicBezTo>
                <a:cubicBezTo>
                  <a:pt x="231139" y="2872835"/>
                  <a:pt x="221167" y="2888684"/>
                  <a:pt x="211246" y="2904571"/>
                </a:cubicBezTo>
                <a:cubicBezTo>
                  <a:pt x="192431" y="2934699"/>
                  <a:pt x="170017" y="2970306"/>
                  <a:pt x="146403" y="3006056"/>
                </a:cubicBezTo>
                <a:cubicBezTo>
                  <a:pt x="118676" y="3048018"/>
                  <a:pt x="91285" y="3088489"/>
                  <a:pt x="64993" y="3126335"/>
                </a:cubicBezTo>
                <a:lnTo>
                  <a:pt x="0" y="3217445"/>
                </a:lnTo>
                <a:lnTo>
                  <a:pt x="0" y="3043831"/>
                </a:lnTo>
                <a:lnTo>
                  <a:pt x="33071" y="2985113"/>
                </a:lnTo>
                <a:cubicBezTo>
                  <a:pt x="59205" y="2939896"/>
                  <a:pt x="81301" y="2899232"/>
                  <a:pt x="100618" y="2860820"/>
                </a:cubicBezTo>
                <a:cubicBezTo>
                  <a:pt x="128567" y="2805298"/>
                  <a:pt x="155437" y="2747963"/>
                  <a:pt x="181426" y="2692519"/>
                </a:cubicBezTo>
                <a:cubicBezTo>
                  <a:pt x="194458" y="2664720"/>
                  <a:pt x="206734" y="2637834"/>
                  <a:pt x="219011" y="2610948"/>
                </a:cubicBezTo>
                <a:cubicBezTo>
                  <a:pt x="235635" y="2574542"/>
                  <a:pt x="252825" y="2536902"/>
                  <a:pt x="270440" y="2500162"/>
                </a:cubicBezTo>
                <a:cubicBezTo>
                  <a:pt x="296066" y="2446699"/>
                  <a:pt x="323781" y="2393454"/>
                  <a:pt x="348233" y="2346474"/>
                </a:cubicBezTo>
                <a:cubicBezTo>
                  <a:pt x="370488" y="2303706"/>
                  <a:pt x="393721" y="2260677"/>
                  <a:pt x="417284" y="2218579"/>
                </a:cubicBezTo>
                <a:cubicBezTo>
                  <a:pt x="427834" y="2199711"/>
                  <a:pt x="439831" y="2182086"/>
                  <a:pt x="453276" y="2162655"/>
                </a:cubicBezTo>
                <a:cubicBezTo>
                  <a:pt x="473683" y="2133181"/>
                  <a:pt x="494215" y="2103802"/>
                  <a:pt x="514746" y="2074423"/>
                </a:cubicBezTo>
                <a:cubicBezTo>
                  <a:pt x="538841" y="2039934"/>
                  <a:pt x="562936" y="2005438"/>
                  <a:pt x="586851" y="1970802"/>
                </a:cubicBezTo>
                <a:cubicBezTo>
                  <a:pt x="610895" y="1935952"/>
                  <a:pt x="634771" y="1900981"/>
                  <a:pt x="658635" y="1866010"/>
                </a:cubicBezTo>
                <a:cubicBezTo>
                  <a:pt x="682923" y="1830443"/>
                  <a:pt x="707211" y="1794875"/>
                  <a:pt x="731679" y="1759430"/>
                </a:cubicBezTo>
                <a:cubicBezTo>
                  <a:pt x="739874" y="1747542"/>
                  <a:pt x="748815" y="1736029"/>
                  <a:pt x="757447" y="1724896"/>
                </a:cubicBezTo>
                <a:cubicBezTo>
                  <a:pt x="762567" y="1718308"/>
                  <a:pt x="767674" y="1711715"/>
                  <a:pt x="772665" y="1705026"/>
                </a:cubicBezTo>
                <a:cubicBezTo>
                  <a:pt x="800993" y="1666980"/>
                  <a:pt x="829256" y="1628871"/>
                  <a:pt x="857429" y="1590685"/>
                </a:cubicBezTo>
                <a:cubicBezTo>
                  <a:pt x="866113" y="1578905"/>
                  <a:pt x="874616" y="1566974"/>
                  <a:pt x="883119" y="1555042"/>
                </a:cubicBezTo>
                <a:cubicBezTo>
                  <a:pt x="900268" y="1530989"/>
                  <a:pt x="917995" y="1506117"/>
                  <a:pt x="937124" y="1482818"/>
                </a:cubicBezTo>
                <a:cubicBezTo>
                  <a:pt x="988042" y="1420782"/>
                  <a:pt x="1041005" y="1358738"/>
                  <a:pt x="1092231" y="1298738"/>
                </a:cubicBezTo>
                <a:lnTo>
                  <a:pt x="1118551" y="1267887"/>
                </a:lnTo>
                <a:cubicBezTo>
                  <a:pt x="1126051" y="1259087"/>
                  <a:pt x="1134452" y="1251124"/>
                  <a:pt x="1142544" y="1243427"/>
                </a:cubicBezTo>
                <a:cubicBezTo>
                  <a:pt x="1146236" y="1239928"/>
                  <a:pt x="1149928" y="1236434"/>
                  <a:pt x="1153517" y="1232858"/>
                </a:cubicBezTo>
                <a:lnTo>
                  <a:pt x="1175206" y="1218193"/>
                </a:lnTo>
                <a:cubicBezTo>
                  <a:pt x="1176268" y="1217473"/>
                  <a:pt x="1178934" y="1216157"/>
                  <a:pt x="1181237" y="1215327"/>
                </a:cubicBezTo>
                <a:close/>
                <a:moveTo>
                  <a:pt x="4680449" y="1163985"/>
                </a:moveTo>
                <a:cubicBezTo>
                  <a:pt x="4706412" y="1198505"/>
                  <a:pt x="4737327" y="1227037"/>
                  <a:pt x="4777502" y="1243712"/>
                </a:cubicBezTo>
                <a:cubicBezTo>
                  <a:pt x="4776685" y="1260755"/>
                  <a:pt x="4777602" y="1277021"/>
                  <a:pt x="4775123" y="1293222"/>
                </a:cubicBezTo>
                <a:cubicBezTo>
                  <a:pt x="4770054" y="1293222"/>
                  <a:pt x="4765539" y="1293985"/>
                  <a:pt x="4761375" y="1293104"/>
                </a:cubicBezTo>
                <a:cubicBezTo>
                  <a:pt x="4740951" y="1288747"/>
                  <a:pt x="4721551" y="1281943"/>
                  <a:pt x="4704329" y="1269546"/>
                </a:cubicBezTo>
                <a:cubicBezTo>
                  <a:pt x="4691065" y="1259991"/>
                  <a:pt x="4683917" y="1247278"/>
                  <a:pt x="4680233" y="1231617"/>
                </a:cubicBezTo>
                <a:cubicBezTo>
                  <a:pt x="4676913" y="1217496"/>
                  <a:pt x="4676775" y="1203216"/>
                  <a:pt x="4676243" y="1188963"/>
                </a:cubicBezTo>
                <a:cubicBezTo>
                  <a:pt x="4675936" y="1180751"/>
                  <a:pt x="4677476" y="1172473"/>
                  <a:pt x="4678186" y="1164222"/>
                </a:cubicBezTo>
                <a:cubicBezTo>
                  <a:pt x="4678940" y="1164142"/>
                  <a:pt x="4679694" y="1164064"/>
                  <a:pt x="4680449" y="1163985"/>
                </a:cubicBezTo>
                <a:close/>
                <a:moveTo>
                  <a:pt x="3698368" y="1148113"/>
                </a:moveTo>
                <a:cubicBezTo>
                  <a:pt x="3703250" y="1156654"/>
                  <a:pt x="3707488" y="1165314"/>
                  <a:pt x="3712910" y="1173158"/>
                </a:cubicBezTo>
                <a:cubicBezTo>
                  <a:pt x="3718543" y="1181291"/>
                  <a:pt x="3724755" y="1189213"/>
                  <a:pt x="3731783" y="1196149"/>
                </a:cubicBezTo>
                <a:cubicBezTo>
                  <a:pt x="3738403" y="1202690"/>
                  <a:pt x="3746417" y="1207836"/>
                  <a:pt x="3754103" y="1213798"/>
                </a:cubicBezTo>
                <a:cubicBezTo>
                  <a:pt x="3741548" y="1225116"/>
                  <a:pt x="3733651" y="1238711"/>
                  <a:pt x="3724966" y="1251845"/>
                </a:cubicBezTo>
                <a:cubicBezTo>
                  <a:pt x="3715753" y="1265795"/>
                  <a:pt x="3716108" y="1282404"/>
                  <a:pt x="3709541" y="1298460"/>
                </a:cubicBezTo>
                <a:cubicBezTo>
                  <a:pt x="3707475" y="1290050"/>
                  <a:pt x="3705567" y="1283141"/>
                  <a:pt x="3704066" y="1276153"/>
                </a:cubicBezTo>
                <a:cubicBezTo>
                  <a:pt x="3698657" y="1251016"/>
                  <a:pt x="3689287" y="1227866"/>
                  <a:pt x="3671112" y="1208994"/>
                </a:cubicBezTo>
                <a:cubicBezTo>
                  <a:pt x="3669915" y="1207731"/>
                  <a:pt x="3668967" y="1206204"/>
                  <a:pt x="3668006" y="1204743"/>
                </a:cubicBezTo>
                <a:cubicBezTo>
                  <a:pt x="3664545" y="1199452"/>
                  <a:pt x="3665006" y="1199281"/>
                  <a:pt x="3669033" y="1194333"/>
                </a:cubicBezTo>
                <a:cubicBezTo>
                  <a:pt x="3675442" y="1186450"/>
                  <a:pt x="3681707" y="1178382"/>
                  <a:pt x="3687208" y="1169854"/>
                </a:cubicBezTo>
                <a:cubicBezTo>
                  <a:pt x="3691485" y="1163208"/>
                  <a:pt x="3694512" y="1155746"/>
                  <a:pt x="3698368" y="1148113"/>
                </a:cubicBezTo>
                <a:close/>
                <a:moveTo>
                  <a:pt x="4910328" y="1015059"/>
                </a:moveTo>
                <a:lnTo>
                  <a:pt x="4910328" y="1187510"/>
                </a:lnTo>
                <a:lnTo>
                  <a:pt x="4903373" y="1194465"/>
                </a:lnTo>
                <a:cubicBezTo>
                  <a:pt x="4893080" y="1213350"/>
                  <a:pt x="4876262" y="1223576"/>
                  <a:pt x="4855006" y="1226800"/>
                </a:cubicBezTo>
                <a:cubicBezTo>
                  <a:pt x="4837926" y="1229393"/>
                  <a:pt x="4821307" y="1226524"/>
                  <a:pt x="4804542" y="1223510"/>
                </a:cubicBezTo>
                <a:lnTo>
                  <a:pt x="4804542" y="1094181"/>
                </a:lnTo>
                <a:cubicBezTo>
                  <a:pt x="4810539" y="1092509"/>
                  <a:pt x="4815772" y="1090653"/>
                  <a:pt x="4821162" y="1089627"/>
                </a:cubicBezTo>
                <a:cubicBezTo>
                  <a:pt x="4837732" y="1086495"/>
                  <a:pt x="4851541" y="1077782"/>
                  <a:pt x="4864794" y="1068162"/>
                </a:cubicBezTo>
                <a:cubicBezTo>
                  <a:pt x="4879844" y="1057239"/>
                  <a:pt x="4892921" y="1043986"/>
                  <a:pt x="4903111" y="1028575"/>
                </a:cubicBezTo>
                <a:close/>
                <a:moveTo>
                  <a:pt x="4668651" y="930146"/>
                </a:moveTo>
                <a:cubicBezTo>
                  <a:pt x="4676593" y="937372"/>
                  <a:pt x="4684253" y="944939"/>
                  <a:pt x="4692560" y="951717"/>
                </a:cubicBezTo>
                <a:cubicBezTo>
                  <a:pt x="4700884" y="958507"/>
                  <a:pt x="4709589" y="964917"/>
                  <a:pt x="4718612" y="970747"/>
                </a:cubicBezTo>
                <a:cubicBezTo>
                  <a:pt x="4729933" y="978064"/>
                  <a:pt x="4742140" y="983513"/>
                  <a:pt x="4755745" y="985395"/>
                </a:cubicBezTo>
                <a:cubicBezTo>
                  <a:pt x="4762918" y="986395"/>
                  <a:pt x="4770003" y="988014"/>
                  <a:pt x="4777064" y="989343"/>
                </a:cubicBezTo>
                <a:cubicBezTo>
                  <a:pt x="4777448" y="990659"/>
                  <a:pt x="4778056" y="991778"/>
                  <a:pt x="4778064" y="992909"/>
                </a:cubicBezTo>
                <a:cubicBezTo>
                  <a:pt x="4778210" y="1014901"/>
                  <a:pt x="4778322" y="1036892"/>
                  <a:pt x="4778356" y="1058884"/>
                </a:cubicBezTo>
                <a:cubicBezTo>
                  <a:pt x="4778368" y="1066240"/>
                  <a:pt x="4775520" y="1069017"/>
                  <a:pt x="4768621" y="1067372"/>
                </a:cubicBezTo>
                <a:cubicBezTo>
                  <a:pt x="4756086" y="1064398"/>
                  <a:pt x="4744281" y="1059818"/>
                  <a:pt x="4733880" y="1051685"/>
                </a:cubicBezTo>
                <a:cubicBezTo>
                  <a:pt x="4719033" y="1040064"/>
                  <a:pt x="4706770" y="1026232"/>
                  <a:pt x="4696146" y="1010808"/>
                </a:cubicBezTo>
                <a:cubicBezTo>
                  <a:pt x="4693997" y="1007689"/>
                  <a:pt x="4691242" y="1004820"/>
                  <a:pt x="4689816" y="1001411"/>
                </a:cubicBezTo>
                <a:cubicBezTo>
                  <a:pt x="4683838" y="987093"/>
                  <a:pt x="4675434" y="973721"/>
                  <a:pt x="4672330" y="958257"/>
                </a:cubicBezTo>
                <a:cubicBezTo>
                  <a:pt x="4670454" y="948913"/>
                  <a:pt x="4668734" y="939530"/>
                  <a:pt x="4666944" y="930160"/>
                </a:cubicBezTo>
                <a:lnTo>
                  <a:pt x="4666946" y="930160"/>
                </a:lnTo>
                <a:cubicBezTo>
                  <a:pt x="4667515" y="930160"/>
                  <a:pt x="4668082" y="930160"/>
                  <a:pt x="4668651" y="930146"/>
                </a:cubicBezTo>
                <a:close/>
                <a:moveTo>
                  <a:pt x="4408527" y="917117"/>
                </a:moveTo>
                <a:cubicBezTo>
                  <a:pt x="4419885" y="916999"/>
                  <a:pt x="4431256" y="917881"/>
                  <a:pt x="4442600" y="917657"/>
                </a:cubicBezTo>
                <a:cubicBezTo>
                  <a:pt x="4465328" y="917223"/>
                  <a:pt x="4486951" y="921908"/>
                  <a:pt x="4506390" y="933397"/>
                </a:cubicBezTo>
                <a:cubicBezTo>
                  <a:pt x="4525548" y="944728"/>
                  <a:pt x="4543012" y="958310"/>
                  <a:pt x="4556346" y="976788"/>
                </a:cubicBezTo>
                <a:cubicBezTo>
                  <a:pt x="4570423" y="996279"/>
                  <a:pt x="4579020" y="1016954"/>
                  <a:pt x="4578661" y="1041591"/>
                </a:cubicBezTo>
                <a:cubicBezTo>
                  <a:pt x="4578281" y="1067728"/>
                  <a:pt x="4571185" y="1090996"/>
                  <a:pt x="4554630" y="1111184"/>
                </a:cubicBezTo>
                <a:cubicBezTo>
                  <a:pt x="4542985" y="1125384"/>
                  <a:pt x="4530152" y="1138558"/>
                  <a:pt x="4515865" y="1150087"/>
                </a:cubicBezTo>
                <a:cubicBezTo>
                  <a:pt x="4487188" y="1173223"/>
                  <a:pt x="4454879" y="1189016"/>
                  <a:pt x="4418582" y="1196399"/>
                </a:cubicBezTo>
                <a:cubicBezTo>
                  <a:pt x="4411410" y="1197860"/>
                  <a:pt x="4404408" y="1200690"/>
                  <a:pt x="4397209" y="1201282"/>
                </a:cubicBezTo>
                <a:cubicBezTo>
                  <a:pt x="4383917" y="1202348"/>
                  <a:pt x="4370533" y="1202769"/>
                  <a:pt x="4357201" y="1202480"/>
                </a:cubicBezTo>
                <a:cubicBezTo>
                  <a:pt x="4339711" y="1202111"/>
                  <a:pt x="4322220" y="1201045"/>
                  <a:pt x="4304756" y="1199821"/>
                </a:cubicBezTo>
                <a:cubicBezTo>
                  <a:pt x="4293701" y="1199031"/>
                  <a:pt x="4282712" y="1197399"/>
                  <a:pt x="4271697" y="1196176"/>
                </a:cubicBezTo>
                <a:cubicBezTo>
                  <a:pt x="4265300" y="1195465"/>
                  <a:pt x="4258839" y="1195149"/>
                  <a:pt x="4252508" y="1194070"/>
                </a:cubicBezTo>
                <a:cubicBezTo>
                  <a:pt x="4239308" y="1191819"/>
                  <a:pt x="4226213" y="1188990"/>
                  <a:pt x="4213013" y="1186752"/>
                </a:cubicBezTo>
                <a:cubicBezTo>
                  <a:pt x="4189377" y="1182739"/>
                  <a:pt x="4166162" y="1177119"/>
                  <a:pt x="4141538" y="1168801"/>
                </a:cubicBezTo>
                <a:cubicBezTo>
                  <a:pt x="4147026" y="1161853"/>
                  <a:pt x="4151948" y="1155904"/>
                  <a:pt x="4156554" y="1149705"/>
                </a:cubicBezTo>
                <a:cubicBezTo>
                  <a:pt x="4167162" y="1135452"/>
                  <a:pt x="4177730" y="1121173"/>
                  <a:pt x="4188074" y="1106736"/>
                </a:cubicBezTo>
                <a:cubicBezTo>
                  <a:pt x="4202656" y="1086376"/>
                  <a:pt x="4217541" y="1066267"/>
                  <a:pt x="4232386" y="1046118"/>
                </a:cubicBezTo>
                <a:cubicBezTo>
                  <a:pt x="4242059" y="1032984"/>
                  <a:pt x="4253101" y="1020955"/>
                  <a:pt x="4262392" y="1007570"/>
                </a:cubicBezTo>
                <a:cubicBezTo>
                  <a:pt x="4264866" y="1003977"/>
                  <a:pt x="4267604" y="1000464"/>
                  <a:pt x="4270736" y="997450"/>
                </a:cubicBezTo>
                <a:cubicBezTo>
                  <a:pt x="4283344" y="985289"/>
                  <a:pt x="4294438" y="971747"/>
                  <a:pt x="4307546" y="959955"/>
                </a:cubicBezTo>
                <a:cubicBezTo>
                  <a:pt x="4317890" y="950651"/>
                  <a:pt x="4329208" y="943162"/>
                  <a:pt x="4340711" y="935753"/>
                </a:cubicBezTo>
                <a:cubicBezTo>
                  <a:pt x="4355253" y="926409"/>
                  <a:pt x="4371928" y="922619"/>
                  <a:pt x="4388510" y="918973"/>
                </a:cubicBezTo>
                <a:cubicBezTo>
                  <a:pt x="4395011" y="917552"/>
                  <a:pt x="4401842" y="917183"/>
                  <a:pt x="4408527" y="917117"/>
                </a:cubicBezTo>
                <a:close/>
                <a:moveTo>
                  <a:pt x="4905832" y="916788"/>
                </a:moveTo>
                <a:cubicBezTo>
                  <a:pt x="4906018" y="917920"/>
                  <a:pt x="4906340" y="919039"/>
                  <a:pt x="4906362" y="920171"/>
                </a:cubicBezTo>
                <a:cubicBezTo>
                  <a:pt x="4906685" y="937372"/>
                  <a:pt x="4906619" y="954401"/>
                  <a:pt x="4901470" y="971234"/>
                </a:cubicBezTo>
                <a:cubicBezTo>
                  <a:pt x="4893318" y="997858"/>
                  <a:pt x="4879268" y="1020507"/>
                  <a:pt x="4858515" y="1038985"/>
                </a:cubicBezTo>
                <a:cubicBezTo>
                  <a:pt x="4850224" y="1046368"/>
                  <a:pt x="4841138" y="1052554"/>
                  <a:pt x="4831150" y="1057726"/>
                </a:cubicBezTo>
                <a:cubicBezTo>
                  <a:pt x="4823194" y="1061858"/>
                  <a:pt x="4814856" y="1062911"/>
                  <a:pt x="4805274" y="1066227"/>
                </a:cubicBezTo>
                <a:lnTo>
                  <a:pt x="4805274" y="991067"/>
                </a:lnTo>
                <a:cubicBezTo>
                  <a:pt x="4811557" y="988382"/>
                  <a:pt x="4817545" y="986079"/>
                  <a:pt x="4823305" y="983302"/>
                </a:cubicBezTo>
                <a:cubicBezTo>
                  <a:pt x="4835428" y="977459"/>
                  <a:pt x="4845299" y="968431"/>
                  <a:pt x="4855923" y="960389"/>
                </a:cubicBezTo>
                <a:cubicBezTo>
                  <a:pt x="4873276" y="947255"/>
                  <a:pt x="4891715" y="935476"/>
                  <a:pt x="4904102" y="916907"/>
                </a:cubicBezTo>
                <a:cubicBezTo>
                  <a:pt x="4904266" y="916657"/>
                  <a:pt x="4905047" y="916828"/>
                  <a:pt x="4905832" y="916788"/>
                </a:cubicBezTo>
                <a:close/>
                <a:moveTo>
                  <a:pt x="3480165" y="815017"/>
                </a:moveTo>
                <a:cubicBezTo>
                  <a:pt x="3480981" y="815070"/>
                  <a:pt x="3481784" y="815122"/>
                  <a:pt x="3482600" y="815188"/>
                </a:cubicBezTo>
                <a:cubicBezTo>
                  <a:pt x="3483416" y="818031"/>
                  <a:pt x="3484837" y="820847"/>
                  <a:pt x="3484955" y="823716"/>
                </a:cubicBezTo>
                <a:cubicBezTo>
                  <a:pt x="3485600" y="839298"/>
                  <a:pt x="3486114" y="854881"/>
                  <a:pt x="3486324" y="870463"/>
                </a:cubicBezTo>
                <a:cubicBezTo>
                  <a:pt x="3486509" y="885098"/>
                  <a:pt x="3487114" y="899811"/>
                  <a:pt x="3485956" y="914367"/>
                </a:cubicBezTo>
                <a:cubicBezTo>
                  <a:pt x="3484337" y="934884"/>
                  <a:pt x="3481310" y="955283"/>
                  <a:pt x="3478783" y="975722"/>
                </a:cubicBezTo>
                <a:cubicBezTo>
                  <a:pt x="3477744" y="984092"/>
                  <a:pt x="3476625" y="992475"/>
                  <a:pt x="3475256" y="1000806"/>
                </a:cubicBezTo>
                <a:cubicBezTo>
                  <a:pt x="3473532" y="1011400"/>
                  <a:pt x="3471597" y="1021955"/>
                  <a:pt x="3469597" y="1032510"/>
                </a:cubicBezTo>
                <a:cubicBezTo>
                  <a:pt x="3467584" y="1043196"/>
                  <a:pt x="3465465" y="1053883"/>
                  <a:pt x="3463227" y="1064530"/>
                </a:cubicBezTo>
                <a:cubicBezTo>
                  <a:pt x="3462267" y="1069096"/>
                  <a:pt x="3460727" y="1073518"/>
                  <a:pt x="3459766" y="1078072"/>
                </a:cubicBezTo>
                <a:cubicBezTo>
                  <a:pt x="3457476" y="1088811"/>
                  <a:pt x="3455528" y="1099616"/>
                  <a:pt x="3453133" y="1110315"/>
                </a:cubicBezTo>
                <a:cubicBezTo>
                  <a:pt x="3451475" y="1117685"/>
                  <a:pt x="3449198" y="1124924"/>
                  <a:pt x="3447329" y="1132254"/>
                </a:cubicBezTo>
                <a:cubicBezTo>
                  <a:pt x="3444460" y="1143520"/>
                  <a:pt x="3441947" y="1154891"/>
                  <a:pt x="3438828" y="1166077"/>
                </a:cubicBezTo>
                <a:cubicBezTo>
                  <a:pt x="3435959" y="1176382"/>
                  <a:pt x="3431694" y="1186358"/>
                  <a:pt x="3429444" y="1196781"/>
                </a:cubicBezTo>
                <a:cubicBezTo>
                  <a:pt x="3424575" y="1219430"/>
                  <a:pt x="3414717" y="1240395"/>
                  <a:pt x="3408006" y="1262400"/>
                </a:cubicBezTo>
                <a:cubicBezTo>
                  <a:pt x="3404544" y="1273758"/>
                  <a:pt x="3399780" y="1284747"/>
                  <a:pt x="3395463" y="1295828"/>
                </a:cubicBezTo>
                <a:cubicBezTo>
                  <a:pt x="3390199" y="1309344"/>
                  <a:pt x="3384777" y="1322794"/>
                  <a:pt x="3379434" y="1336271"/>
                </a:cubicBezTo>
                <a:cubicBezTo>
                  <a:pt x="3378684" y="1336191"/>
                  <a:pt x="3377947" y="1336126"/>
                  <a:pt x="3377197" y="1336047"/>
                </a:cubicBezTo>
                <a:cubicBezTo>
                  <a:pt x="3377197" y="1332138"/>
                  <a:pt x="3376933" y="1328203"/>
                  <a:pt x="3377236" y="1324307"/>
                </a:cubicBezTo>
                <a:cubicBezTo>
                  <a:pt x="3378486" y="1308317"/>
                  <a:pt x="3382724" y="1292906"/>
                  <a:pt x="3386290" y="1277337"/>
                </a:cubicBezTo>
                <a:cubicBezTo>
                  <a:pt x="3391147" y="1256109"/>
                  <a:pt x="3395503" y="1234776"/>
                  <a:pt x="3399872" y="1213442"/>
                </a:cubicBezTo>
                <a:cubicBezTo>
                  <a:pt x="3404886" y="1188963"/>
                  <a:pt x="3410177" y="1164524"/>
                  <a:pt x="3414362" y="1139901"/>
                </a:cubicBezTo>
                <a:cubicBezTo>
                  <a:pt x="3417231" y="1123015"/>
                  <a:pt x="3418731" y="1105867"/>
                  <a:pt x="3420284" y="1088785"/>
                </a:cubicBezTo>
                <a:cubicBezTo>
                  <a:pt x="3421377" y="1076611"/>
                  <a:pt x="3421232" y="1064345"/>
                  <a:pt x="3422153" y="1052159"/>
                </a:cubicBezTo>
                <a:cubicBezTo>
                  <a:pt x="3423548" y="1033536"/>
                  <a:pt x="3426483" y="1015138"/>
                  <a:pt x="3429734" y="996726"/>
                </a:cubicBezTo>
                <a:cubicBezTo>
                  <a:pt x="3434748" y="968273"/>
                  <a:pt x="3441749" y="940333"/>
                  <a:pt x="3449409" y="912577"/>
                </a:cubicBezTo>
                <a:cubicBezTo>
                  <a:pt x="3457358" y="883716"/>
                  <a:pt x="3466518" y="855183"/>
                  <a:pt x="3475283" y="826559"/>
                </a:cubicBezTo>
                <a:cubicBezTo>
                  <a:pt x="3476506" y="822585"/>
                  <a:pt x="3478520" y="818860"/>
                  <a:pt x="3480165" y="815017"/>
                </a:cubicBezTo>
                <a:close/>
                <a:moveTo>
                  <a:pt x="4807699" y="720905"/>
                </a:moveTo>
                <a:cubicBezTo>
                  <a:pt x="4814331" y="724814"/>
                  <a:pt x="4821855" y="727538"/>
                  <a:pt x="4827041" y="732632"/>
                </a:cubicBezTo>
                <a:cubicBezTo>
                  <a:pt x="4845708" y="750964"/>
                  <a:pt x="4849418" y="774048"/>
                  <a:pt x="4845752" y="798922"/>
                </a:cubicBezTo>
                <a:cubicBezTo>
                  <a:pt x="4845545" y="800317"/>
                  <a:pt x="4844898" y="801751"/>
                  <a:pt x="4844132" y="802962"/>
                </a:cubicBezTo>
                <a:cubicBezTo>
                  <a:pt x="4838237" y="812280"/>
                  <a:pt x="4832967" y="822111"/>
                  <a:pt x="4826063" y="830626"/>
                </a:cubicBezTo>
                <a:cubicBezTo>
                  <a:pt x="4821461" y="836298"/>
                  <a:pt x="4814731" y="840536"/>
                  <a:pt x="4806005" y="841167"/>
                </a:cubicBezTo>
                <a:cubicBezTo>
                  <a:pt x="4804662" y="805673"/>
                  <a:pt x="4805558" y="727065"/>
                  <a:pt x="4807699" y="720905"/>
                </a:cubicBezTo>
                <a:close/>
                <a:moveTo>
                  <a:pt x="2765715" y="720708"/>
                </a:moveTo>
                <a:cubicBezTo>
                  <a:pt x="2769111" y="720708"/>
                  <a:pt x="2772098" y="720089"/>
                  <a:pt x="2774704" y="720813"/>
                </a:cubicBezTo>
                <a:cubicBezTo>
                  <a:pt x="2784456" y="723524"/>
                  <a:pt x="2793616" y="727762"/>
                  <a:pt x="2802460" y="732697"/>
                </a:cubicBezTo>
                <a:cubicBezTo>
                  <a:pt x="2816686" y="740620"/>
                  <a:pt x="2830939" y="748503"/>
                  <a:pt x="2845192" y="756413"/>
                </a:cubicBezTo>
                <a:cubicBezTo>
                  <a:pt x="2855326" y="762046"/>
                  <a:pt x="2865538" y="767547"/>
                  <a:pt x="2875554" y="773403"/>
                </a:cubicBezTo>
                <a:cubicBezTo>
                  <a:pt x="2882094" y="777220"/>
                  <a:pt x="2888306" y="781576"/>
                  <a:pt x="2894676" y="785682"/>
                </a:cubicBezTo>
                <a:cubicBezTo>
                  <a:pt x="2906810" y="793473"/>
                  <a:pt x="2919247" y="800777"/>
                  <a:pt x="2931078" y="809068"/>
                </a:cubicBezTo>
                <a:cubicBezTo>
                  <a:pt x="2949661" y="822071"/>
                  <a:pt x="2968626" y="834521"/>
                  <a:pt x="2987366" y="847287"/>
                </a:cubicBezTo>
                <a:cubicBezTo>
                  <a:pt x="2996960" y="853815"/>
                  <a:pt x="3006436" y="860487"/>
                  <a:pt x="3015951" y="867120"/>
                </a:cubicBezTo>
                <a:cubicBezTo>
                  <a:pt x="3016438" y="867449"/>
                  <a:pt x="3016859" y="867870"/>
                  <a:pt x="3017320" y="868225"/>
                </a:cubicBezTo>
                <a:cubicBezTo>
                  <a:pt x="3021465" y="871410"/>
                  <a:pt x="3025637" y="874543"/>
                  <a:pt x="3029730" y="877793"/>
                </a:cubicBezTo>
                <a:cubicBezTo>
                  <a:pt x="3038653" y="884874"/>
                  <a:pt x="3047747" y="891757"/>
                  <a:pt x="3056367" y="899193"/>
                </a:cubicBezTo>
                <a:cubicBezTo>
                  <a:pt x="3063816" y="905628"/>
                  <a:pt x="3070831" y="912590"/>
                  <a:pt x="3077832" y="919526"/>
                </a:cubicBezTo>
                <a:cubicBezTo>
                  <a:pt x="3086044" y="927672"/>
                  <a:pt x="3094046" y="936055"/>
                  <a:pt x="3102140" y="944334"/>
                </a:cubicBezTo>
                <a:lnTo>
                  <a:pt x="3100889" y="945952"/>
                </a:lnTo>
                <a:cubicBezTo>
                  <a:pt x="3100061" y="945913"/>
                  <a:pt x="3099060" y="946150"/>
                  <a:pt x="3098389" y="945794"/>
                </a:cubicBezTo>
                <a:cubicBezTo>
                  <a:pt x="3082162" y="937148"/>
                  <a:pt x="3066001" y="928356"/>
                  <a:pt x="3049734" y="919763"/>
                </a:cubicBezTo>
                <a:cubicBezTo>
                  <a:pt x="3031994" y="910379"/>
                  <a:pt x="3014069" y="901351"/>
                  <a:pt x="2996381" y="891849"/>
                </a:cubicBezTo>
                <a:cubicBezTo>
                  <a:pt x="2980207" y="883163"/>
                  <a:pt x="2964269" y="874003"/>
                  <a:pt x="2948187" y="865106"/>
                </a:cubicBezTo>
                <a:cubicBezTo>
                  <a:pt x="2943107" y="862303"/>
                  <a:pt x="2938014" y="859474"/>
                  <a:pt x="2932776" y="856960"/>
                </a:cubicBezTo>
                <a:cubicBezTo>
                  <a:pt x="2908916" y="845537"/>
                  <a:pt x="2885069" y="834061"/>
                  <a:pt x="2862643" y="819979"/>
                </a:cubicBezTo>
                <a:cubicBezTo>
                  <a:pt x="2847324" y="810345"/>
                  <a:pt x="2832124" y="800527"/>
                  <a:pt x="2817397" y="789907"/>
                </a:cubicBezTo>
                <a:cubicBezTo>
                  <a:pt x="2801630" y="778536"/>
                  <a:pt x="2787496" y="765809"/>
                  <a:pt x="2776217" y="750122"/>
                </a:cubicBezTo>
                <a:cubicBezTo>
                  <a:pt x="2770229" y="741791"/>
                  <a:pt x="2766176" y="732355"/>
                  <a:pt x="2765715" y="720708"/>
                </a:cubicBezTo>
                <a:close/>
                <a:moveTo>
                  <a:pt x="4778430" y="711890"/>
                </a:moveTo>
                <a:cubicBezTo>
                  <a:pt x="4780479" y="755413"/>
                  <a:pt x="4779116" y="797895"/>
                  <a:pt x="4779312" y="841523"/>
                </a:cubicBezTo>
                <a:lnTo>
                  <a:pt x="4779310" y="841523"/>
                </a:lnTo>
                <a:cubicBezTo>
                  <a:pt x="4765767" y="837890"/>
                  <a:pt x="4756106" y="830810"/>
                  <a:pt x="4747559" y="822558"/>
                </a:cubicBezTo>
                <a:cubicBezTo>
                  <a:pt x="4736854" y="812214"/>
                  <a:pt x="4728487" y="800172"/>
                  <a:pt x="4723504" y="785787"/>
                </a:cubicBezTo>
                <a:cubicBezTo>
                  <a:pt x="4718494" y="771311"/>
                  <a:pt x="4714900" y="756808"/>
                  <a:pt x="4715551" y="741370"/>
                </a:cubicBezTo>
                <a:cubicBezTo>
                  <a:pt x="4715859" y="734066"/>
                  <a:pt x="4718831" y="728881"/>
                  <a:pt x="4724827" y="724590"/>
                </a:cubicBezTo>
                <a:cubicBezTo>
                  <a:pt x="4734550" y="717628"/>
                  <a:pt x="4746144" y="716931"/>
                  <a:pt x="4757068" y="714167"/>
                </a:cubicBezTo>
                <a:cubicBezTo>
                  <a:pt x="4763605" y="712509"/>
                  <a:pt x="4770598" y="712654"/>
                  <a:pt x="4778430" y="711890"/>
                </a:cubicBezTo>
                <a:close/>
                <a:moveTo>
                  <a:pt x="4910328" y="504330"/>
                </a:moveTo>
                <a:lnTo>
                  <a:pt x="4910328" y="877323"/>
                </a:lnTo>
                <a:lnTo>
                  <a:pt x="4902275" y="879557"/>
                </a:lnTo>
                <a:cubicBezTo>
                  <a:pt x="4896578" y="884466"/>
                  <a:pt x="4891885" y="890559"/>
                  <a:pt x="4886889" y="896245"/>
                </a:cubicBezTo>
                <a:cubicBezTo>
                  <a:pt x="4884972" y="898429"/>
                  <a:pt x="4883280" y="900864"/>
                  <a:pt x="4881772" y="903351"/>
                </a:cubicBezTo>
                <a:cubicBezTo>
                  <a:pt x="4875684" y="913393"/>
                  <a:pt x="4865845" y="919473"/>
                  <a:pt x="4856997" y="926527"/>
                </a:cubicBezTo>
                <a:cubicBezTo>
                  <a:pt x="4843954" y="936911"/>
                  <a:pt x="4830572" y="946874"/>
                  <a:pt x="4817233" y="956876"/>
                </a:cubicBezTo>
                <a:cubicBezTo>
                  <a:pt x="4813548" y="959639"/>
                  <a:pt x="4809705" y="962443"/>
                  <a:pt x="4804529" y="961982"/>
                </a:cubicBezTo>
                <a:lnTo>
                  <a:pt x="4804529" y="870818"/>
                </a:lnTo>
                <a:cubicBezTo>
                  <a:pt x="4806833" y="870094"/>
                  <a:pt x="4808712" y="869397"/>
                  <a:pt x="4810651" y="868923"/>
                </a:cubicBezTo>
                <a:cubicBezTo>
                  <a:pt x="4827530" y="864843"/>
                  <a:pt x="4840218" y="855091"/>
                  <a:pt x="4851065" y="841654"/>
                </a:cubicBezTo>
                <a:cubicBezTo>
                  <a:pt x="4861351" y="828915"/>
                  <a:pt x="4868379" y="814925"/>
                  <a:pt x="4872402" y="799316"/>
                </a:cubicBezTo>
                <a:cubicBezTo>
                  <a:pt x="4873313" y="795776"/>
                  <a:pt x="4872709" y="791841"/>
                  <a:pt x="4872705" y="788091"/>
                </a:cubicBezTo>
                <a:cubicBezTo>
                  <a:pt x="4872702" y="785748"/>
                  <a:pt x="4872286" y="783405"/>
                  <a:pt x="4872447" y="781076"/>
                </a:cubicBezTo>
                <a:cubicBezTo>
                  <a:pt x="4874335" y="753925"/>
                  <a:pt x="4862780" y="732513"/>
                  <a:pt x="4843832" y="714299"/>
                </a:cubicBezTo>
                <a:cubicBezTo>
                  <a:pt x="4839436" y="710074"/>
                  <a:pt x="4834789" y="706034"/>
                  <a:pt x="4828551" y="704652"/>
                </a:cubicBezTo>
                <a:cubicBezTo>
                  <a:pt x="4825521" y="703981"/>
                  <a:pt x="4822459" y="703441"/>
                  <a:pt x="4819400" y="702915"/>
                </a:cubicBezTo>
                <a:cubicBezTo>
                  <a:pt x="4816526" y="702415"/>
                  <a:pt x="4813469" y="702441"/>
                  <a:pt x="4810794" y="701441"/>
                </a:cubicBezTo>
                <a:cubicBezTo>
                  <a:pt x="4807544" y="700217"/>
                  <a:pt x="4804598" y="698401"/>
                  <a:pt x="4804598" y="693952"/>
                </a:cubicBezTo>
                <a:cubicBezTo>
                  <a:pt x="4804598" y="689899"/>
                  <a:pt x="4803804" y="685846"/>
                  <a:pt x="4803467" y="681792"/>
                </a:cubicBezTo>
                <a:cubicBezTo>
                  <a:pt x="4801683" y="660288"/>
                  <a:pt x="4799929" y="638770"/>
                  <a:pt x="4798184" y="617252"/>
                </a:cubicBezTo>
                <a:cubicBezTo>
                  <a:pt x="4798093" y="616134"/>
                  <a:pt x="4798172" y="615002"/>
                  <a:pt x="4798172" y="613462"/>
                </a:cubicBezTo>
                <a:cubicBezTo>
                  <a:pt x="4801448" y="612396"/>
                  <a:pt x="4804397" y="611080"/>
                  <a:pt x="4807487" y="610461"/>
                </a:cubicBezTo>
                <a:cubicBezTo>
                  <a:pt x="4828222" y="606342"/>
                  <a:pt x="4843592" y="593379"/>
                  <a:pt x="4858614" y="579823"/>
                </a:cubicBezTo>
                <a:cubicBezTo>
                  <a:pt x="4866226" y="572954"/>
                  <a:pt x="4872027" y="564570"/>
                  <a:pt x="4878537" y="556766"/>
                </a:cubicBezTo>
                <a:cubicBezTo>
                  <a:pt x="4888953" y="544290"/>
                  <a:pt x="4897221" y="530695"/>
                  <a:pt x="4904981" y="516679"/>
                </a:cubicBezTo>
                <a:close/>
                <a:moveTo>
                  <a:pt x="3648985" y="464902"/>
                </a:moveTo>
                <a:cubicBezTo>
                  <a:pt x="3645140" y="465728"/>
                  <a:pt x="3641659" y="467735"/>
                  <a:pt x="3640027" y="470735"/>
                </a:cubicBezTo>
                <a:cubicBezTo>
                  <a:pt x="3635618" y="478842"/>
                  <a:pt x="3633144" y="487344"/>
                  <a:pt x="3638013" y="496319"/>
                </a:cubicBezTo>
                <a:cubicBezTo>
                  <a:pt x="3639540" y="499122"/>
                  <a:pt x="3640593" y="502202"/>
                  <a:pt x="3642304" y="504887"/>
                </a:cubicBezTo>
                <a:cubicBezTo>
                  <a:pt x="3647042" y="512362"/>
                  <a:pt x="3654898" y="515521"/>
                  <a:pt x="3662439" y="513283"/>
                </a:cubicBezTo>
                <a:cubicBezTo>
                  <a:pt x="3671231" y="510677"/>
                  <a:pt x="3674481" y="505821"/>
                  <a:pt x="3674363" y="493463"/>
                </a:cubicBezTo>
                <a:cubicBezTo>
                  <a:pt x="3671468" y="484804"/>
                  <a:pt x="3671731" y="472656"/>
                  <a:pt x="3660123" y="466155"/>
                </a:cubicBezTo>
                <a:cubicBezTo>
                  <a:pt x="3657037" y="464431"/>
                  <a:pt x="3652829" y="464076"/>
                  <a:pt x="3648985" y="464902"/>
                </a:cubicBezTo>
                <a:close/>
                <a:moveTo>
                  <a:pt x="3334556" y="455153"/>
                </a:moveTo>
                <a:cubicBezTo>
                  <a:pt x="3336530" y="456956"/>
                  <a:pt x="3336978" y="458311"/>
                  <a:pt x="3337030" y="459667"/>
                </a:cubicBezTo>
                <a:cubicBezTo>
                  <a:pt x="3337675" y="478394"/>
                  <a:pt x="3336491" y="497043"/>
                  <a:pt x="3333043" y="515442"/>
                </a:cubicBezTo>
                <a:cubicBezTo>
                  <a:pt x="3327489" y="545198"/>
                  <a:pt x="3321369" y="574862"/>
                  <a:pt x="3315513" y="604579"/>
                </a:cubicBezTo>
                <a:cubicBezTo>
                  <a:pt x="3310814" y="628465"/>
                  <a:pt x="3306379" y="652431"/>
                  <a:pt x="3299009" y="675686"/>
                </a:cubicBezTo>
                <a:cubicBezTo>
                  <a:pt x="3293311" y="693716"/>
                  <a:pt x="3288218" y="712075"/>
                  <a:pt x="3280729" y="729381"/>
                </a:cubicBezTo>
                <a:cubicBezTo>
                  <a:pt x="3269661" y="754965"/>
                  <a:pt x="3256909" y="779839"/>
                  <a:pt x="3244524" y="804831"/>
                </a:cubicBezTo>
                <a:cubicBezTo>
                  <a:pt x="3234299" y="825440"/>
                  <a:pt x="3223889" y="845931"/>
                  <a:pt x="3215690" y="867488"/>
                </a:cubicBezTo>
                <a:cubicBezTo>
                  <a:pt x="3211360" y="878873"/>
                  <a:pt x="3206240" y="889967"/>
                  <a:pt x="3201476" y="901193"/>
                </a:cubicBezTo>
                <a:cubicBezTo>
                  <a:pt x="3200976" y="901127"/>
                  <a:pt x="3200463" y="901074"/>
                  <a:pt x="3199949" y="901009"/>
                </a:cubicBezTo>
                <a:cubicBezTo>
                  <a:pt x="3202239" y="893218"/>
                  <a:pt x="3203937" y="885190"/>
                  <a:pt x="3206951" y="877675"/>
                </a:cubicBezTo>
                <a:cubicBezTo>
                  <a:pt x="3214137" y="859737"/>
                  <a:pt x="3218229" y="841036"/>
                  <a:pt x="3220533" y="822058"/>
                </a:cubicBezTo>
                <a:cubicBezTo>
                  <a:pt x="3223244" y="799751"/>
                  <a:pt x="3227718" y="777944"/>
                  <a:pt x="3233759" y="756334"/>
                </a:cubicBezTo>
                <a:cubicBezTo>
                  <a:pt x="3238155" y="740594"/>
                  <a:pt x="3242327" y="724722"/>
                  <a:pt x="3245248" y="708666"/>
                </a:cubicBezTo>
                <a:cubicBezTo>
                  <a:pt x="3251829" y="672422"/>
                  <a:pt x="3261041" y="637006"/>
                  <a:pt x="3275886" y="603236"/>
                </a:cubicBezTo>
                <a:cubicBezTo>
                  <a:pt x="3283164" y="586706"/>
                  <a:pt x="3291021" y="570427"/>
                  <a:pt x="3298496" y="553989"/>
                </a:cubicBezTo>
                <a:cubicBezTo>
                  <a:pt x="3302457" y="545264"/>
                  <a:pt x="3306761" y="536630"/>
                  <a:pt x="3309893" y="527602"/>
                </a:cubicBezTo>
                <a:cubicBezTo>
                  <a:pt x="3317210" y="506505"/>
                  <a:pt x="3323896" y="485198"/>
                  <a:pt x="3330911" y="463997"/>
                </a:cubicBezTo>
                <a:cubicBezTo>
                  <a:pt x="3331911" y="460970"/>
                  <a:pt x="3333332" y="458088"/>
                  <a:pt x="3334556" y="455153"/>
                </a:cubicBezTo>
                <a:close/>
                <a:moveTo>
                  <a:pt x="4143328" y="415223"/>
                </a:moveTo>
                <a:cubicBezTo>
                  <a:pt x="4135840" y="415250"/>
                  <a:pt x="4128325" y="416908"/>
                  <a:pt x="4120902" y="418263"/>
                </a:cubicBezTo>
                <a:cubicBezTo>
                  <a:pt x="4097792" y="422462"/>
                  <a:pt x="4078315" y="433990"/>
                  <a:pt x="4060574" y="448796"/>
                </a:cubicBezTo>
                <a:cubicBezTo>
                  <a:pt x="4053467" y="454732"/>
                  <a:pt x="4045887" y="460351"/>
                  <a:pt x="4039886" y="467300"/>
                </a:cubicBezTo>
                <a:cubicBezTo>
                  <a:pt x="4033845" y="474288"/>
                  <a:pt x="4028120" y="482198"/>
                  <a:pt x="4024777" y="490700"/>
                </a:cubicBezTo>
                <a:cubicBezTo>
                  <a:pt x="4020895" y="500583"/>
                  <a:pt x="4018723" y="511441"/>
                  <a:pt x="4017697" y="522048"/>
                </a:cubicBezTo>
                <a:cubicBezTo>
                  <a:pt x="4016578" y="533577"/>
                  <a:pt x="4016526" y="545448"/>
                  <a:pt x="4017947" y="556924"/>
                </a:cubicBezTo>
                <a:cubicBezTo>
                  <a:pt x="4020592" y="578389"/>
                  <a:pt x="4028883" y="597801"/>
                  <a:pt x="4041728" y="615489"/>
                </a:cubicBezTo>
                <a:cubicBezTo>
                  <a:pt x="4053639" y="631887"/>
                  <a:pt x="4068734" y="644929"/>
                  <a:pt x="4085553" y="655300"/>
                </a:cubicBezTo>
                <a:cubicBezTo>
                  <a:pt x="4100306" y="664380"/>
                  <a:pt x="4115441" y="673277"/>
                  <a:pt x="4132523" y="678475"/>
                </a:cubicBezTo>
                <a:cubicBezTo>
                  <a:pt x="4149092" y="683529"/>
                  <a:pt x="4165596" y="688346"/>
                  <a:pt x="4182770" y="690412"/>
                </a:cubicBezTo>
                <a:cubicBezTo>
                  <a:pt x="4192325" y="691570"/>
                  <a:pt x="4201972" y="691939"/>
                  <a:pt x="4211592" y="692479"/>
                </a:cubicBezTo>
                <a:cubicBezTo>
                  <a:pt x="4213592" y="692597"/>
                  <a:pt x="4216198" y="692557"/>
                  <a:pt x="4217501" y="691426"/>
                </a:cubicBezTo>
                <a:cubicBezTo>
                  <a:pt x="4219515" y="689662"/>
                  <a:pt x="4221265" y="687069"/>
                  <a:pt x="4221936" y="684516"/>
                </a:cubicBezTo>
                <a:cubicBezTo>
                  <a:pt x="4222581" y="682055"/>
                  <a:pt x="4219989" y="681792"/>
                  <a:pt x="4217883" y="681213"/>
                </a:cubicBezTo>
                <a:cubicBezTo>
                  <a:pt x="4213750" y="680068"/>
                  <a:pt x="4209855" y="678002"/>
                  <a:pt x="4205709" y="676896"/>
                </a:cubicBezTo>
                <a:cubicBezTo>
                  <a:pt x="4193049" y="673553"/>
                  <a:pt x="4180138" y="671027"/>
                  <a:pt x="4167623" y="667210"/>
                </a:cubicBezTo>
                <a:cubicBezTo>
                  <a:pt x="4132681" y="656576"/>
                  <a:pt x="4101991" y="638783"/>
                  <a:pt x="4075485" y="613344"/>
                </a:cubicBezTo>
                <a:cubicBezTo>
                  <a:pt x="4053639" y="592365"/>
                  <a:pt x="4043597" y="567005"/>
                  <a:pt x="4043413" y="537354"/>
                </a:cubicBezTo>
                <a:cubicBezTo>
                  <a:pt x="4043320" y="523035"/>
                  <a:pt x="4044031" y="508519"/>
                  <a:pt x="4052125" y="495977"/>
                </a:cubicBezTo>
                <a:cubicBezTo>
                  <a:pt x="4056350" y="489423"/>
                  <a:pt x="4061416" y="483224"/>
                  <a:pt x="4066970" y="477723"/>
                </a:cubicBezTo>
                <a:cubicBezTo>
                  <a:pt x="4080104" y="464694"/>
                  <a:pt x="4095305" y="454297"/>
                  <a:pt x="4112743" y="448020"/>
                </a:cubicBezTo>
                <a:cubicBezTo>
                  <a:pt x="4125561" y="443400"/>
                  <a:pt x="4138748" y="440965"/>
                  <a:pt x="4152922" y="442032"/>
                </a:cubicBezTo>
                <a:cubicBezTo>
                  <a:pt x="4167557" y="443137"/>
                  <a:pt x="4181981" y="444690"/>
                  <a:pt x="4195997" y="448678"/>
                </a:cubicBezTo>
                <a:cubicBezTo>
                  <a:pt x="4212079" y="453244"/>
                  <a:pt x="4227240" y="459641"/>
                  <a:pt x="4239940" y="471380"/>
                </a:cubicBezTo>
                <a:cubicBezTo>
                  <a:pt x="4266946" y="496385"/>
                  <a:pt x="4273368" y="510967"/>
                  <a:pt x="4264419" y="548185"/>
                </a:cubicBezTo>
                <a:cubicBezTo>
                  <a:pt x="4260747" y="563412"/>
                  <a:pt x="4251732" y="575823"/>
                  <a:pt x="4242664" y="587851"/>
                </a:cubicBezTo>
                <a:cubicBezTo>
                  <a:pt x="4234360" y="598867"/>
                  <a:pt x="4221568" y="603302"/>
                  <a:pt x="4208039" y="604013"/>
                </a:cubicBezTo>
                <a:cubicBezTo>
                  <a:pt x="4184073" y="605263"/>
                  <a:pt x="4163332" y="596182"/>
                  <a:pt x="4147210" y="579415"/>
                </a:cubicBezTo>
                <a:cubicBezTo>
                  <a:pt x="4130510" y="562043"/>
                  <a:pt x="4128378" y="545777"/>
                  <a:pt x="4135932" y="524443"/>
                </a:cubicBezTo>
                <a:cubicBezTo>
                  <a:pt x="4139459" y="514494"/>
                  <a:pt x="4148421" y="509138"/>
                  <a:pt x="4158002" y="505742"/>
                </a:cubicBezTo>
                <a:cubicBezTo>
                  <a:pt x="4160503" y="504874"/>
                  <a:pt x="4164306" y="506361"/>
                  <a:pt x="4167017" y="507743"/>
                </a:cubicBezTo>
                <a:cubicBezTo>
                  <a:pt x="4169794" y="509177"/>
                  <a:pt x="4172834" y="511335"/>
                  <a:pt x="4174255" y="513981"/>
                </a:cubicBezTo>
                <a:cubicBezTo>
                  <a:pt x="4177993" y="520903"/>
                  <a:pt x="4183981" y="522733"/>
                  <a:pt x="4191325" y="522759"/>
                </a:cubicBezTo>
                <a:cubicBezTo>
                  <a:pt x="4200932" y="513928"/>
                  <a:pt x="4201419" y="510533"/>
                  <a:pt x="4193523" y="499833"/>
                </a:cubicBezTo>
                <a:cubicBezTo>
                  <a:pt x="4190298" y="495451"/>
                  <a:pt x="4186719" y="491213"/>
                  <a:pt x="4182705" y="487567"/>
                </a:cubicBezTo>
                <a:cubicBezTo>
                  <a:pt x="4172058" y="477921"/>
                  <a:pt x="4152014" y="475762"/>
                  <a:pt x="4139564" y="484672"/>
                </a:cubicBezTo>
                <a:cubicBezTo>
                  <a:pt x="4135313" y="487712"/>
                  <a:pt x="4130707" y="490292"/>
                  <a:pt x="4126575" y="493476"/>
                </a:cubicBezTo>
                <a:cubicBezTo>
                  <a:pt x="4112519" y="504321"/>
                  <a:pt x="4107610" y="519706"/>
                  <a:pt x="4106202" y="536446"/>
                </a:cubicBezTo>
                <a:cubicBezTo>
                  <a:pt x="4103478" y="568953"/>
                  <a:pt x="4117467" y="593063"/>
                  <a:pt x="4143670" y="611606"/>
                </a:cubicBezTo>
                <a:cubicBezTo>
                  <a:pt x="4158331" y="621977"/>
                  <a:pt x="4174071" y="628189"/>
                  <a:pt x="4191759" y="630373"/>
                </a:cubicBezTo>
                <a:cubicBezTo>
                  <a:pt x="4225463" y="634519"/>
                  <a:pt x="4252008" y="624030"/>
                  <a:pt x="4271210" y="594919"/>
                </a:cubicBezTo>
                <a:cubicBezTo>
                  <a:pt x="4285647" y="573033"/>
                  <a:pt x="4293359" y="549528"/>
                  <a:pt x="4294583" y="523601"/>
                </a:cubicBezTo>
                <a:cubicBezTo>
                  <a:pt x="4295504" y="504058"/>
                  <a:pt x="4288990" y="487409"/>
                  <a:pt x="4277158" y="471827"/>
                </a:cubicBezTo>
                <a:cubicBezTo>
                  <a:pt x="4268367" y="460246"/>
                  <a:pt x="4258602" y="449967"/>
                  <a:pt x="4246586" y="442229"/>
                </a:cubicBezTo>
                <a:cubicBezTo>
                  <a:pt x="4224990" y="428318"/>
                  <a:pt x="4201393" y="419343"/>
                  <a:pt x="4175506" y="417303"/>
                </a:cubicBezTo>
                <a:cubicBezTo>
                  <a:pt x="4164793" y="416447"/>
                  <a:pt x="4154054" y="415197"/>
                  <a:pt x="4143328" y="415223"/>
                </a:cubicBezTo>
                <a:close/>
                <a:moveTo>
                  <a:pt x="4050322" y="243030"/>
                </a:moveTo>
                <a:lnTo>
                  <a:pt x="4050322" y="243043"/>
                </a:lnTo>
                <a:lnTo>
                  <a:pt x="4050321" y="243030"/>
                </a:lnTo>
                <a:close/>
                <a:moveTo>
                  <a:pt x="4144039" y="236989"/>
                </a:moveTo>
                <a:cubicBezTo>
                  <a:pt x="4138590" y="238055"/>
                  <a:pt x="4139183" y="242859"/>
                  <a:pt x="4138287" y="246675"/>
                </a:cubicBezTo>
                <a:cubicBezTo>
                  <a:pt x="4138024" y="247794"/>
                  <a:pt x="4138130" y="248991"/>
                  <a:pt x="4138077" y="250163"/>
                </a:cubicBezTo>
                <a:cubicBezTo>
                  <a:pt x="4137709" y="250281"/>
                  <a:pt x="4137340" y="250400"/>
                  <a:pt x="4136985" y="250518"/>
                </a:cubicBezTo>
                <a:cubicBezTo>
                  <a:pt x="4140433" y="262244"/>
                  <a:pt x="4143578" y="274089"/>
                  <a:pt x="4147474" y="285657"/>
                </a:cubicBezTo>
                <a:cubicBezTo>
                  <a:pt x="4149316" y="291119"/>
                  <a:pt x="4152290" y="296278"/>
                  <a:pt x="4155409" y="301160"/>
                </a:cubicBezTo>
                <a:cubicBezTo>
                  <a:pt x="4156581" y="303003"/>
                  <a:pt x="4159818" y="304950"/>
                  <a:pt x="4161674" y="304582"/>
                </a:cubicBezTo>
                <a:cubicBezTo>
                  <a:pt x="4163648" y="304200"/>
                  <a:pt x="4165912" y="301397"/>
                  <a:pt x="4166596" y="299199"/>
                </a:cubicBezTo>
                <a:cubicBezTo>
                  <a:pt x="4167517" y="296251"/>
                  <a:pt x="4167530" y="292803"/>
                  <a:pt x="4167083" y="289697"/>
                </a:cubicBezTo>
                <a:cubicBezTo>
                  <a:pt x="4164753" y="273681"/>
                  <a:pt x="4159818" y="258428"/>
                  <a:pt x="4152646" y="243924"/>
                </a:cubicBezTo>
                <a:cubicBezTo>
                  <a:pt x="4150908" y="240437"/>
                  <a:pt x="4149593" y="235883"/>
                  <a:pt x="4144039" y="236989"/>
                </a:cubicBezTo>
                <a:close/>
                <a:moveTo>
                  <a:pt x="4058824" y="227633"/>
                </a:moveTo>
                <a:cubicBezTo>
                  <a:pt x="4056475" y="226980"/>
                  <a:pt x="4054146" y="227849"/>
                  <a:pt x="4052494" y="230408"/>
                </a:cubicBezTo>
                <a:cubicBezTo>
                  <a:pt x="4050848" y="232962"/>
                  <a:pt x="4050598" y="236462"/>
                  <a:pt x="4049954" y="239582"/>
                </a:cubicBezTo>
                <a:lnTo>
                  <a:pt x="4050321" y="243030"/>
                </a:lnTo>
                <a:lnTo>
                  <a:pt x="4049559" y="243214"/>
                </a:lnTo>
                <a:cubicBezTo>
                  <a:pt x="4051717" y="252531"/>
                  <a:pt x="4053796" y="261862"/>
                  <a:pt x="4056113" y="271154"/>
                </a:cubicBezTo>
                <a:cubicBezTo>
                  <a:pt x="4057231" y="275668"/>
                  <a:pt x="4058903" y="280037"/>
                  <a:pt x="4060140" y="284525"/>
                </a:cubicBezTo>
                <a:cubicBezTo>
                  <a:pt x="4060943" y="287473"/>
                  <a:pt x="4061917" y="289947"/>
                  <a:pt x="4065391" y="290737"/>
                </a:cubicBezTo>
                <a:cubicBezTo>
                  <a:pt x="4069352" y="291645"/>
                  <a:pt x="4072129" y="289473"/>
                  <a:pt x="4073274" y="286657"/>
                </a:cubicBezTo>
                <a:cubicBezTo>
                  <a:pt x="4074972" y="282472"/>
                  <a:pt x="4076248" y="277747"/>
                  <a:pt x="4076169" y="273273"/>
                </a:cubicBezTo>
                <a:cubicBezTo>
                  <a:pt x="4075933" y="259336"/>
                  <a:pt x="4071366" y="246386"/>
                  <a:pt x="4065272" y="233988"/>
                </a:cubicBezTo>
                <a:cubicBezTo>
                  <a:pt x="4063542" y="230461"/>
                  <a:pt x="4061173" y="228286"/>
                  <a:pt x="4058824" y="227633"/>
                </a:cubicBezTo>
                <a:close/>
                <a:moveTo>
                  <a:pt x="4222844" y="223118"/>
                </a:moveTo>
                <a:cubicBezTo>
                  <a:pt x="4219778" y="223210"/>
                  <a:pt x="4217291" y="225855"/>
                  <a:pt x="4217567" y="229092"/>
                </a:cubicBezTo>
                <a:cubicBezTo>
                  <a:pt x="4218054" y="234857"/>
                  <a:pt x="4218765" y="240687"/>
                  <a:pt x="4220265" y="246254"/>
                </a:cubicBezTo>
                <a:cubicBezTo>
                  <a:pt x="4224608" y="262455"/>
                  <a:pt x="4232860" y="276997"/>
                  <a:pt x="4240624" y="291711"/>
                </a:cubicBezTo>
                <a:cubicBezTo>
                  <a:pt x="4243493" y="297146"/>
                  <a:pt x="4246191" y="302647"/>
                  <a:pt x="4249139" y="308030"/>
                </a:cubicBezTo>
                <a:cubicBezTo>
                  <a:pt x="4250916" y="311281"/>
                  <a:pt x="4252429" y="315650"/>
                  <a:pt x="4257338" y="314268"/>
                </a:cubicBezTo>
                <a:cubicBezTo>
                  <a:pt x="4261747" y="313031"/>
                  <a:pt x="4262076" y="308820"/>
                  <a:pt x="4262274" y="304911"/>
                </a:cubicBezTo>
                <a:cubicBezTo>
                  <a:pt x="4262300" y="304332"/>
                  <a:pt x="4262274" y="303740"/>
                  <a:pt x="4262274" y="303160"/>
                </a:cubicBezTo>
                <a:cubicBezTo>
                  <a:pt x="4261760" y="288973"/>
                  <a:pt x="4255364" y="276668"/>
                  <a:pt x="4249481" y="264284"/>
                </a:cubicBezTo>
                <a:cubicBezTo>
                  <a:pt x="4244336" y="253466"/>
                  <a:pt x="4238571" y="242937"/>
                  <a:pt x="4233044" y="232304"/>
                </a:cubicBezTo>
                <a:cubicBezTo>
                  <a:pt x="4231965" y="230224"/>
                  <a:pt x="4231057" y="227842"/>
                  <a:pt x="4229412" y="226329"/>
                </a:cubicBezTo>
                <a:cubicBezTo>
                  <a:pt x="4227635" y="224723"/>
                  <a:pt x="4225029" y="223052"/>
                  <a:pt x="4222844" y="223118"/>
                </a:cubicBezTo>
                <a:close/>
                <a:moveTo>
                  <a:pt x="4299989" y="216180"/>
                </a:moveTo>
                <a:cubicBezTo>
                  <a:pt x="4297728" y="216110"/>
                  <a:pt x="4295142" y="217827"/>
                  <a:pt x="4291174" y="221104"/>
                </a:cubicBezTo>
                <a:cubicBezTo>
                  <a:pt x="4291556" y="230303"/>
                  <a:pt x="4295886" y="237463"/>
                  <a:pt x="4299992" y="244438"/>
                </a:cubicBezTo>
                <a:cubicBezTo>
                  <a:pt x="4310218" y="261810"/>
                  <a:pt x="4321023" y="278826"/>
                  <a:pt x="4331696" y="295948"/>
                </a:cubicBezTo>
                <a:cubicBezTo>
                  <a:pt x="4332591" y="297370"/>
                  <a:pt x="4333973" y="298673"/>
                  <a:pt x="4335420" y="299528"/>
                </a:cubicBezTo>
                <a:cubicBezTo>
                  <a:pt x="4340948" y="302792"/>
                  <a:pt x="4346344" y="300107"/>
                  <a:pt x="4345212" y="293988"/>
                </a:cubicBezTo>
                <a:cubicBezTo>
                  <a:pt x="4343698" y="285749"/>
                  <a:pt x="4341790" y="277050"/>
                  <a:pt x="4337684" y="269917"/>
                </a:cubicBezTo>
                <a:cubicBezTo>
                  <a:pt x="4328208" y="253466"/>
                  <a:pt x="4317614" y="237634"/>
                  <a:pt x="4306848" y="221986"/>
                </a:cubicBezTo>
                <a:cubicBezTo>
                  <a:pt x="4304183" y="218110"/>
                  <a:pt x="4302249" y="216251"/>
                  <a:pt x="4299989" y="216180"/>
                </a:cubicBezTo>
                <a:close/>
                <a:moveTo>
                  <a:pt x="3942523" y="196358"/>
                </a:moveTo>
                <a:cubicBezTo>
                  <a:pt x="3939102" y="197269"/>
                  <a:pt x="3940049" y="200436"/>
                  <a:pt x="3940207" y="203034"/>
                </a:cubicBezTo>
                <a:cubicBezTo>
                  <a:pt x="3941523" y="224749"/>
                  <a:pt x="3946748" y="245688"/>
                  <a:pt x="3952934" y="266429"/>
                </a:cubicBezTo>
                <a:cubicBezTo>
                  <a:pt x="3953631" y="268785"/>
                  <a:pt x="3955460" y="271101"/>
                  <a:pt x="3957355" y="272759"/>
                </a:cubicBezTo>
                <a:cubicBezTo>
                  <a:pt x="3960738" y="275707"/>
                  <a:pt x="3965265" y="274523"/>
                  <a:pt x="3966318" y="270127"/>
                </a:cubicBezTo>
                <a:cubicBezTo>
                  <a:pt x="3967594" y="264797"/>
                  <a:pt x="3967779" y="259230"/>
                  <a:pt x="3968437" y="253755"/>
                </a:cubicBezTo>
                <a:cubicBezTo>
                  <a:pt x="3966594" y="235699"/>
                  <a:pt x="3962528" y="218551"/>
                  <a:pt x="3954013" y="202579"/>
                </a:cubicBezTo>
                <a:cubicBezTo>
                  <a:pt x="3953328" y="201302"/>
                  <a:pt x="3952802" y="199911"/>
                  <a:pt x="3951960" y="198760"/>
                </a:cubicBezTo>
                <a:lnTo>
                  <a:pt x="3951960" y="198761"/>
                </a:lnTo>
                <a:cubicBezTo>
                  <a:pt x="3949512" y="195441"/>
                  <a:pt x="3945866" y="195467"/>
                  <a:pt x="3942523" y="196358"/>
                </a:cubicBezTo>
                <a:close/>
                <a:moveTo>
                  <a:pt x="4374494" y="179540"/>
                </a:moveTo>
                <a:cubicBezTo>
                  <a:pt x="4371085" y="182358"/>
                  <a:pt x="4369743" y="187148"/>
                  <a:pt x="4371757" y="190592"/>
                </a:cubicBezTo>
                <a:cubicBezTo>
                  <a:pt x="4376323" y="198379"/>
                  <a:pt x="4381114" y="206048"/>
                  <a:pt x="4386062" y="213602"/>
                </a:cubicBezTo>
                <a:cubicBezTo>
                  <a:pt x="4398328" y="232277"/>
                  <a:pt x="4414805" y="247294"/>
                  <a:pt x="4430111" y="263297"/>
                </a:cubicBezTo>
                <a:cubicBezTo>
                  <a:pt x="4433454" y="266784"/>
                  <a:pt x="4436941" y="271957"/>
                  <a:pt x="4445245" y="267772"/>
                </a:cubicBezTo>
                <a:cubicBezTo>
                  <a:pt x="4443758" y="262928"/>
                  <a:pt x="4442929" y="258019"/>
                  <a:pt x="4440823" y="253729"/>
                </a:cubicBezTo>
                <a:cubicBezTo>
                  <a:pt x="4433756" y="239331"/>
                  <a:pt x="4424583" y="226276"/>
                  <a:pt x="4414555" y="213721"/>
                </a:cubicBezTo>
                <a:cubicBezTo>
                  <a:pt x="4405672" y="202596"/>
                  <a:pt x="4396578" y="191731"/>
                  <a:pt x="4385773" y="182399"/>
                </a:cubicBezTo>
                <a:cubicBezTo>
                  <a:pt x="4385102" y="181826"/>
                  <a:pt x="4384575" y="181098"/>
                  <a:pt x="4383891" y="180556"/>
                </a:cubicBezTo>
                <a:cubicBezTo>
                  <a:pt x="4380982" y="178246"/>
                  <a:pt x="4377824" y="176776"/>
                  <a:pt x="4374494" y="179540"/>
                </a:cubicBezTo>
                <a:close/>
                <a:moveTo>
                  <a:pt x="4782022" y="0"/>
                </a:moveTo>
                <a:lnTo>
                  <a:pt x="4910328" y="0"/>
                </a:lnTo>
                <a:lnTo>
                  <a:pt x="4910328" y="259822"/>
                </a:lnTo>
                <a:lnTo>
                  <a:pt x="4908250" y="257875"/>
                </a:lnTo>
                <a:cubicBezTo>
                  <a:pt x="4891783" y="239818"/>
                  <a:pt x="4877248" y="220091"/>
                  <a:pt x="4865421" y="198540"/>
                </a:cubicBezTo>
                <a:cubicBezTo>
                  <a:pt x="4856326" y="181964"/>
                  <a:pt x="4846352" y="165833"/>
                  <a:pt x="4837962" y="148915"/>
                </a:cubicBezTo>
                <a:cubicBezTo>
                  <a:pt x="4829822" y="132499"/>
                  <a:pt x="4822922" y="115444"/>
                  <a:pt x="4816006" y="98455"/>
                </a:cubicBezTo>
                <a:cubicBezTo>
                  <a:pt x="4810104" y="83954"/>
                  <a:pt x="4804712" y="69233"/>
                  <a:pt x="4799549" y="54451"/>
                </a:cubicBezTo>
                <a:cubicBezTo>
                  <a:pt x="4795333" y="42388"/>
                  <a:pt x="4791858" y="30068"/>
                  <a:pt x="4787931" y="17902"/>
                </a:cubicBezTo>
                <a:close/>
                <a:moveTo>
                  <a:pt x="3310641" y="0"/>
                </a:moveTo>
                <a:lnTo>
                  <a:pt x="3501764" y="0"/>
                </a:lnTo>
                <a:lnTo>
                  <a:pt x="3501762" y="8912"/>
                </a:lnTo>
                <a:cubicBezTo>
                  <a:pt x="3501748" y="29056"/>
                  <a:pt x="3501551" y="49201"/>
                  <a:pt x="3501683" y="69345"/>
                </a:cubicBezTo>
                <a:cubicBezTo>
                  <a:pt x="3501827" y="91153"/>
                  <a:pt x="3502472" y="112960"/>
                  <a:pt x="3502525" y="134769"/>
                </a:cubicBezTo>
                <a:cubicBezTo>
                  <a:pt x="3502564" y="152141"/>
                  <a:pt x="3501880" y="169513"/>
                  <a:pt x="3501801" y="186886"/>
                </a:cubicBezTo>
                <a:cubicBezTo>
                  <a:pt x="3501748" y="198445"/>
                  <a:pt x="3502433" y="210010"/>
                  <a:pt x="3502406" y="221565"/>
                </a:cubicBezTo>
                <a:cubicBezTo>
                  <a:pt x="3502367" y="240963"/>
                  <a:pt x="3501880" y="260349"/>
                  <a:pt x="3501854" y="279735"/>
                </a:cubicBezTo>
                <a:cubicBezTo>
                  <a:pt x="3501827" y="295448"/>
                  <a:pt x="3502275" y="311149"/>
                  <a:pt x="3502354" y="326863"/>
                </a:cubicBezTo>
                <a:cubicBezTo>
                  <a:pt x="3502393" y="334378"/>
                  <a:pt x="3501946" y="341892"/>
                  <a:pt x="3501999" y="349420"/>
                </a:cubicBezTo>
                <a:cubicBezTo>
                  <a:pt x="3502091" y="366003"/>
                  <a:pt x="3502472" y="382585"/>
                  <a:pt x="3502538" y="399167"/>
                </a:cubicBezTo>
                <a:cubicBezTo>
                  <a:pt x="3502630" y="422751"/>
                  <a:pt x="3501801" y="446361"/>
                  <a:pt x="3502736" y="469893"/>
                </a:cubicBezTo>
                <a:cubicBezTo>
                  <a:pt x="3503525" y="489805"/>
                  <a:pt x="3507368" y="509467"/>
                  <a:pt x="3519094" y="526246"/>
                </a:cubicBezTo>
                <a:cubicBezTo>
                  <a:pt x="3524042" y="533327"/>
                  <a:pt x="3530399" y="539762"/>
                  <a:pt x="3537150" y="545224"/>
                </a:cubicBezTo>
                <a:cubicBezTo>
                  <a:pt x="3554141" y="558977"/>
                  <a:pt x="3571592" y="572203"/>
                  <a:pt x="3589174" y="585206"/>
                </a:cubicBezTo>
                <a:cubicBezTo>
                  <a:pt x="3594241" y="588957"/>
                  <a:pt x="3600348" y="591352"/>
                  <a:pt x="3606099" y="594116"/>
                </a:cubicBezTo>
                <a:cubicBezTo>
                  <a:pt x="3617930" y="599801"/>
                  <a:pt x="3630341" y="604500"/>
                  <a:pt x="3641593" y="611133"/>
                </a:cubicBezTo>
                <a:cubicBezTo>
                  <a:pt x="3653043" y="617897"/>
                  <a:pt x="3666335" y="621753"/>
                  <a:pt x="3675784" y="631821"/>
                </a:cubicBezTo>
                <a:cubicBezTo>
                  <a:pt x="3676982" y="633098"/>
                  <a:pt x="3678403" y="634177"/>
                  <a:pt x="3679614" y="635453"/>
                </a:cubicBezTo>
                <a:cubicBezTo>
                  <a:pt x="3687326" y="643481"/>
                  <a:pt x="3686681" y="650338"/>
                  <a:pt x="3678535" y="657984"/>
                </a:cubicBezTo>
                <a:cubicBezTo>
                  <a:pt x="3671152" y="664933"/>
                  <a:pt x="3664216" y="672395"/>
                  <a:pt x="3657452" y="679963"/>
                </a:cubicBezTo>
                <a:cubicBezTo>
                  <a:pt x="3647542" y="691057"/>
                  <a:pt x="3646147" y="704560"/>
                  <a:pt x="3647858" y="718550"/>
                </a:cubicBezTo>
                <a:cubicBezTo>
                  <a:pt x="3648634" y="724906"/>
                  <a:pt x="3652187" y="729921"/>
                  <a:pt x="3658057" y="732987"/>
                </a:cubicBezTo>
                <a:cubicBezTo>
                  <a:pt x="3662703" y="735422"/>
                  <a:pt x="3667388" y="737751"/>
                  <a:pt x="3671981" y="740265"/>
                </a:cubicBezTo>
                <a:cubicBezTo>
                  <a:pt x="3675732" y="742318"/>
                  <a:pt x="3679364" y="744595"/>
                  <a:pt x="3683444" y="747003"/>
                </a:cubicBezTo>
                <a:cubicBezTo>
                  <a:pt x="3668665" y="762743"/>
                  <a:pt x="3666124" y="781076"/>
                  <a:pt x="3668822" y="800712"/>
                </a:cubicBezTo>
                <a:cubicBezTo>
                  <a:pt x="3669138" y="802962"/>
                  <a:pt x="3669823" y="805397"/>
                  <a:pt x="3671086" y="807226"/>
                </a:cubicBezTo>
                <a:cubicBezTo>
                  <a:pt x="3686826" y="830060"/>
                  <a:pt x="3702092" y="853249"/>
                  <a:pt x="3724781" y="870265"/>
                </a:cubicBezTo>
                <a:cubicBezTo>
                  <a:pt x="3736192" y="878820"/>
                  <a:pt x="3747457" y="887677"/>
                  <a:pt x="3757841" y="897403"/>
                </a:cubicBezTo>
                <a:cubicBezTo>
                  <a:pt x="3765263" y="904338"/>
                  <a:pt x="3771554" y="912616"/>
                  <a:pt x="3777529" y="920894"/>
                </a:cubicBezTo>
                <a:cubicBezTo>
                  <a:pt x="3787939" y="935318"/>
                  <a:pt x="3797586" y="950308"/>
                  <a:pt x="3807838" y="964851"/>
                </a:cubicBezTo>
                <a:cubicBezTo>
                  <a:pt x="3813536" y="972958"/>
                  <a:pt x="3819801" y="980683"/>
                  <a:pt x="3825868" y="988540"/>
                </a:cubicBezTo>
                <a:cubicBezTo>
                  <a:pt x="3831540" y="995884"/>
                  <a:pt x="3836739" y="1003662"/>
                  <a:pt x="3843082" y="1010374"/>
                </a:cubicBezTo>
                <a:cubicBezTo>
                  <a:pt x="3857532" y="1025666"/>
                  <a:pt x="3872325" y="1040643"/>
                  <a:pt x="3887433" y="1055304"/>
                </a:cubicBezTo>
                <a:cubicBezTo>
                  <a:pt x="3895988" y="1063595"/>
                  <a:pt x="3905226" y="1071215"/>
                  <a:pt x="3914531" y="1078704"/>
                </a:cubicBezTo>
                <a:cubicBezTo>
                  <a:pt x="3924072" y="1086389"/>
                  <a:pt x="3934088" y="1093483"/>
                  <a:pt x="3943840" y="1100919"/>
                </a:cubicBezTo>
                <a:cubicBezTo>
                  <a:pt x="3969082" y="1120173"/>
                  <a:pt x="3997324" y="1134321"/>
                  <a:pt x="4025462" y="1148573"/>
                </a:cubicBezTo>
                <a:cubicBezTo>
                  <a:pt x="4036135" y="1153969"/>
                  <a:pt x="4047558" y="1157852"/>
                  <a:pt x="4058455" y="1162813"/>
                </a:cubicBezTo>
                <a:cubicBezTo>
                  <a:pt x="4071695" y="1168815"/>
                  <a:pt x="4084737" y="1175224"/>
                  <a:pt x="4098832" y="1181923"/>
                </a:cubicBezTo>
                <a:cubicBezTo>
                  <a:pt x="4091817" y="1191069"/>
                  <a:pt x="4085290" y="1200019"/>
                  <a:pt x="4078288" y="1208586"/>
                </a:cubicBezTo>
                <a:cubicBezTo>
                  <a:pt x="4063654" y="1226498"/>
                  <a:pt x="4047321" y="1242856"/>
                  <a:pt x="4029844" y="1257965"/>
                </a:cubicBezTo>
                <a:cubicBezTo>
                  <a:pt x="4014617" y="1271125"/>
                  <a:pt x="3998930" y="1283838"/>
                  <a:pt x="3982795" y="1295867"/>
                </a:cubicBezTo>
                <a:cubicBezTo>
                  <a:pt x="3962883" y="1310726"/>
                  <a:pt x="3942471" y="1324913"/>
                  <a:pt x="3921927" y="1338889"/>
                </a:cubicBezTo>
                <a:cubicBezTo>
                  <a:pt x="3912044" y="1345614"/>
                  <a:pt x="3901357" y="1351116"/>
                  <a:pt x="3891092" y="1357262"/>
                </a:cubicBezTo>
                <a:cubicBezTo>
                  <a:pt x="3866508" y="1372002"/>
                  <a:pt x="3840713" y="1384109"/>
                  <a:pt x="3813471" y="1393098"/>
                </a:cubicBezTo>
                <a:cubicBezTo>
                  <a:pt x="3792887" y="1399902"/>
                  <a:pt x="3771844" y="1404732"/>
                  <a:pt x="3750392" y="1407930"/>
                </a:cubicBezTo>
                <a:cubicBezTo>
                  <a:pt x="3744733" y="1408773"/>
                  <a:pt x="3739166" y="1410220"/>
                  <a:pt x="3732270" y="1411668"/>
                </a:cubicBezTo>
                <a:cubicBezTo>
                  <a:pt x="3732270" y="1398297"/>
                  <a:pt x="3732138" y="1386386"/>
                  <a:pt x="3732336" y="1374476"/>
                </a:cubicBezTo>
                <a:cubicBezTo>
                  <a:pt x="3732427" y="1368948"/>
                  <a:pt x="3733480" y="1363434"/>
                  <a:pt x="3733520" y="1357907"/>
                </a:cubicBezTo>
                <a:cubicBezTo>
                  <a:pt x="3733651" y="1336047"/>
                  <a:pt x="3735073" y="1314332"/>
                  <a:pt x="3739337" y="1292853"/>
                </a:cubicBezTo>
                <a:cubicBezTo>
                  <a:pt x="3742009" y="1279430"/>
                  <a:pt x="3745509" y="1266427"/>
                  <a:pt x="3754379" y="1255451"/>
                </a:cubicBezTo>
                <a:cubicBezTo>
                  <a:pt x="3759446" y="1249173"/>
                  <a:pt x="3763855" y="1242369"/>
                  <a:pt x="3768896" y="1236065"/>
                </a:cubicBezTo>
                <a:cubicBezTo>
                  <a:pt x="3776173" y="1226958"/>
                  <a:pt x="3786597" y="1226906"/>
                  <a:pt x="3796980" y="1226971"/>
                </a:cubicBezTo>
                <a:cubicBezTo>
                  <a:pt x="3801942" y="1226998"/>
                  <a:pt x="3806969" y="1227419"/>
                  <a:pt x="3811812" y="1226655"/>
                </a:cubicBezTo>
                <a:cubicBezTo>
                  <a:pt x="3816774" y="1225866"/>
                  <a:pt x="3821104" y="1223523"/>
                  <a:pt x="3822644" y="1217825"/>
                </a:cubicBezTo>
                <a:cubicBezTo>
                  <a:pt x="3825065" y="1208862"/>
                  <a:pt x="3818248" y="1200176"/>
                  <a:pt x="3807851" y="1199795"/>
                </a:cubicBezTo>
                <a:cubicBezTo>
                  <a:pt x="3792953" y="1199242"/>
                  <a:pt x="3779174" y="1194517"/>
                  <a:pt x="3765934" y="1188305"/>
                </a:cubicBezTo>
                <a:cubicBezTo>
                  <a:pt x="3756051" y="1183660"/>
                  <a:pt x="3748523" y="1175882"/>
                  <a:pt x="3741995" y="1167262"/>
                </a:cubicBezTo>
                <a:cubicBezTo>
                  <a:pt x="3737797" y="1161708"/>
                  <a:pt x="3733507" y="1156101"/>
                  <a:pt x="3730230" y="1149995"/>
                </a:cubicBezTo>
                <a:cubicBezTo>
                  <a:pt x="3725966" y="1142072"/>
                  <a:pt x="3722360" y="1133755"/>
                  <a:pt x="3719017" y="1125384"/>
                </a:cubicBezTo>
                <a:cubicBezTo>
                  <a:pt x="3712687" y="1109552"/>
                  <a:pt x="3709949" y="1092772"/>
                  <a:pt x="3708212" y="1075992"/>
                </a:cubicBezTo>
                <a:cubicBezTo>
                  <a:pt x="3706357" y="1058134"/>
                  <a:pt x="3706001" y="1040117"/>
                  <a:pt x="3705027" y="1022166"/>
                </a:cubicBezTo>
                <a:cubicBezTo>
                  <a:pt x="3704738" y="1016941"/>
                  <a:pt x="3704501" y="1011716"/>
                  <a:pt x="3704277" y="1006491"/>
                </a:cubicBezTo>
                <a:cubicBezTo>
                  <a:pt x="3703895" y="998068"/>
                  <a:pt x="3703987" y="989606"/>
                  <a:pt x="3703027" y="981262"/>
                </a:cubicBezTo>
                <a:cubicBezTo>
                  <a:pt x="3702408" y="975959"/>
                  <a:pt x="3700237" y="970826"/>
                  <a:pt x="3698894" y="966048"/>
                </a:cubicBezTo>
                <a:cubicBezTo>
                  <a:pt x="3696131" y="966654"/>
                  <a:pt x="3694407" y="967523"/>
                  <a:pt x="3692854" y="967299"/>
                </a:cubicBezTo>
                <a:cubicBezTo>
                  <a:pt x="3683865" y="965956"/>
                  <a:pt x="3680167" y="967891"/>
                  <a:pt x="3678430" y="976511"/>
                </a:cubicBezTo>
                <a:cubicBezTo>
                  <a:pt x="3677350" y="981907"/>
                  <a:pt x="3677087" y="987579"/>
                  <a:pt x="3677285" y="993107"/>
                </a:cubicBezTo>
                <a:cubicBezTo>
                  <a:pt x="3678048" y="1015138"/>
                  <a:pt x="3679614" y="1037142"/>
                  <a:pt x="3679956" y="1059173"/>
                </a:cubicBezTo>
                <a:cubicBezTo>
                  <a:pt x="3680180" y="1074005"/>
                  <a:pt x="3678851" y="1088850"/>
                  <a:pt x="3678180" y="1103696"/>
                </a:cubicBezTo>
                <a:cubicBezTo>
                  <a:pt x="3678087" y="1105736"/>
                  <a:pt x="3677574" y="1107762"/>
                  <a:pt x="3677600" y="1109789"/>
                </a:cubicBezTo>
                <a:cubicBezTo>
                  <a:pt x="3677864" y="1134808"/>
                  <a:pt x="3667046" y="1155509"/>
                  <a:pt x="3651977" y="1174395"/>
                </a:cubicBezTo>
                <a:cubicBezTo>
                  <a:pt x="3649555" y="1177435"/>
                  <a:pt x="3645344" y="1179054"/>
                  <a:pt x="3641975" y="1181343"/>
                </a:cubicBezTo>
                <a:cubicBezTo>
                  <a:pt x="3636605" y="1185002"/>
                  <a:pt x="3631183" y="1188621"/>
                  <a:pt x="3630972" y="1196136"/>
                </a:cubicBezTo>
                <a:cubicBezTo>
                  <a:pt x="3630801" y="1202137"/>
                  <a:pt x="3633644" y="1206599"/>
                  <a:pt x="3637592" y="1210889"/>
                </a:cubicBezTo>
                <a:cubicBezTo>
                  <a:pt x="3645265" y="1219259"/>
                  <a:pt x="3653280" y="1227472"/>
                  <a:pt x="3659834" y="1236697"/>
                </a:cubicBezTo>
                <a:cubicBezTo>
                  <a:pt x="3668822" y="1249344"/>
                  <a:pt x="3674389" y="1263611"/>
                  <a:pt x="3677311" y="1279074"/>
                </a:cubicBezTo>
                <a:cubicBezTo>
                  <a:pt x="3680496" y="1295907"/>
                  <a:pt x="3685247" y="1312437"/>
                  <a:pt x="3688774" y="1329216"/>
                </a:cubicBezTo>
                <a:cubicBezTo>
                  <a:pt x="3691985" y="1344496"/>
                  <a:pt x="3694446" y="1359933"/>
                  <a:pt x="3697328" y="1375279"/>
                </a:cubicBezTo>
                <a:cubicBezTo>
                  <a:pt x="3699421" y="1386347"/>
                  <a:pt x="3701724" y="1397375"/>
                  <a:pt x="3703777" y="1408457"/>
                </a:cubicBezTo>
                <a:cubicBezTo>
                  <a:pt x="3704172" y="1410615"/>
                  <a:pt x="3703830" y="1412918"/>
                  <a:pt x="3703830" y="1415629"/>
                </a:cubicBezTo>
                <a:cubicBezTo>
                  <a:pt x="3693354" y="1417064"/>
                  <a:pt x="3683299" y="1418459"/>
                  <a:pt x="3673231" y="1419827"/>
                </a:cubicBezTo>
                <a:cubicBezTo>
                  <a:pt x="3661400" y="1421446"/>
                  <a:pt x="3649582" y="1423302"/>
                  <a:pt x="3637711" y="1424605"/>
                </a:cubicBezTo>
                <a:cubicBezTo>
                  <a:pt x="3624432" y="1426066"/>
                  <a:pt x="3611074" y="1426855"/>
                  <a:pt x="3597794" y="1428250"/>
                </a:cubicBezTo>
                <a:cubicBezTo>
                  <a:pt x="3578949" y="1430224"/>
                  <a:pt x="3560076" y="1432093"/>
                  <a:pt x="3541322" y="1434712"/>
                </a:cubicBezTo>
                <a:cubicBezTo>
                  <a:pt x="3510882" y="1438950"/>
                  <a:pt x="3480797" y="1444754"/>
                  <a:pt x="3452225" y="1456743"/>
                </a:cubicBezTo>
                <a:cubicBezTo>
                  <a:pt x="3440933" y="1461481"/>
                  <a:pt x="3429326" y="1465429"/>
                  <a:pt x="3416731" y="1470154"/>
                </a:cubicBezTo>
                <a:cubicBezTo>
                  <a:pt x="3412993" y="1464258"/>
                  <a:pt x="3408743" y="1457783"/>
                  <a:pt x="3404715" y="1451176"/>
                </a:cubicBezTo>
                <a:cubicBezTo>
                  <a:pt x="3400346" y="1444003"/>
                  <a:pt x="3396042" y="1436791"/>
                  <a:pt x="3392002" y="1429448"/>
                </a:cubicBezTo>
                <a:cubicBezTo>
                  <a:pt x="3388212" y="1422591"/>
                  <a:pt x="3384685" y="1415590"/>
                  <a:pt x="3381329" y="1408509"/>
                </a:cubicBezTo>
                <a:cubicBezTo>
                  <a:pt x="3380684" y="1407167"/>
                  <a:pt x="3380987" y="1405074"/>
                  <a:pt x="3381487" y="1403548"/>
                </a:cubicBezTo>
                <a:cubicBezTo>
                  <a:pt x="3383658" y="1396941"/>
                  <a:pt x="3385975" y="1390374"/>
                  <a:pt x="3388409" y="1383859"/>
                </a:cubicBezTo>
                <a:cubicBezTo>
                  <a:pt x="3392068" y="1374081"/>
                  <a:pt x="3395727" y="1364316"/>
                  <a:pt x="3399622" y="1354643"/>
                </a:cubicBezTo>
                <a:cubicBezTo>
                  <a:pt x="3405571" y="1339837"/>
                  <a:pt x="3411980" y="1325215"/>
                  <a:pt x="3417744" y="1310344"/>
                </a:cubicBezTo>
                <a:cubicBezTo>
                  <a:pt x="3425206" y="1291090"/>
                  <a:pt x="3432431" y="1271731"/>
                  <a:pt x="3439367" y="1252279"/>
                </a:cubicBezTo>
                <a:cubicBezTo>
                  <a:pt x="3444881" y="1236802"/>
                  <a:pt x="3449817" y="1221115"/>
                  <a:pt x="3454962" y="1205506"/>
                </a:cubicBezTo>
                <a:cubicBezTo>
                  <a:pt x="3458858" y="1193688"/>
                  <a:pt x="3463056" y="1181949"/>
                  <a:pt x="3466452" y="1169999"/>
                </a:cubicBezTo>
                <a:cubicBezTo>
                  <a:pt x="3472242" y="1149600"/>
                  <a:pt x="3477862" y="1129135"/>
                  <a:pt x="3482889" y="1108539"/>
                </a:cubicBezTo>
                <a:cubicBezTo>
                  <a:pt x="3488311" y="1086284"/>
                  <a:pt x="3493418" y="1063937"/>
                  <a:pt x="3497813" y="1041459"/>
                </a:cubicBezTo>
                <a:cubicBezTo>
                  <a:pt x="3500814" y="1026153"/>
                  <a:pt x="3502630" y="1010597"/>
                  <a:pt x="3504486" y="995094"/>
                </a:cubicBezTo>
                <a:cubicBezTo>
                  <a:pt x="3507197" y="972445"/>
                  <a:pt x="3510171" y="949795"/>
                  <a:pt x="3511711" y="927054"/>
                </a:cubicBezTo>
                <a:cubicBezTo>
                  <a:pt x="3513027" y="907734"/>
                  <a:pt x="3512132" y="888256"/>
                  <a:pt x="3512830" y="868870"/>
                </a:cubicBezTo>
                <a:cubicBezTo>
                  <a:pt x="3513461" y="851077"/>
                  <a:pt x="3511487" y="833521"/>
                  <a:pt x="3509053" y="816017"/>
                </a:cubicBezTo>
                <a:cubicBezTo>
                  <a:pt x="3507960" y="808095"/>
                  <a:pt x="3506539" y="799922"/>
                  <a:pt x="3500630" y="793631"/>
                </a:cubicBezTo>
                <a:cubicBezTo>
                  <a:pt x="3489114" y="781378"/>
                  <a:pt x="3475256" y="783010"/>
                  <a:pt x="3464504" y="796053"/>
                </a:cubicBezTo>
                <a:cubicBezTo>
                  <a:pt x="3455673" y="806739"/>
                  <a:pt x="3452962" y="819571"/>
                  <a:pt x="3448803" y="831850"/>
                </a:cubicBezTo>
                <a:cubicBezTo>
                  <a:pt x="3440130" y="857408"/>
                  <a:pt x="3431971" y="883163"/>
                  <a:pt x="3424548" y="909116"/>
                </a:cubicBezTo>
                <a:cubicBezTo>
                  <a:pt x="3418705" y="929567"/>
                  <a:pt x="3414086" y="950387"/>
                  <a:pt x="3409256" y="971115"/>
                </a:cubicBezTo>
                <a:cubicBezTo>
                  <a:pt x="3406426" y="983302"/>
                  <a:pt x="3403531" y="995542"/>
                  <a:pt x="3401938" y="1007913"/>
                </a:cubicBezTo>
                <a:cubicBezTo>
                  <a:pt x="3399398" y="1027719"/>
                  <a:pt x="3397766" y="1047631"/>
                  <a:pt x="3396042" y="1067530"/>
                </a:cubicBezTo>
                <a:cubicBezTo>
                  <a:pt x="3394384" y="1086679"/>
                  <a:pt x="3394226" y="1106025"/>
                  <a:pt x="3391331" y="1124963"/>
                </a:cubicBezTo>
                <a:cubicBezTo>
                  <a:pt x="3388080" y="1146178"/>
                  <a:pt x="3382408" y="1166998"/>
                  <a:pt x="3377947" y="1188029"/>
                </a:cubicBezTo>
                <a:cubicBezTo>
                  <a:pt x="3374867" y="1202519"/>
                  <a:pt x="3372169" y="1217101"/>
                  <a:pt x="3369090" y="1231591"/>
                </a:cubicBezTo>
                <a:cubicBezTo>
                  <a:pt x="3365681" y="1247541"/>
                  <a:pt x="3362206" y="1263479"/>
                  <a:pt x="3358443" y="1279351"/>
                </a:cubicBezTo>
                <a:cubicBezTo>
                  <a:pt x="3354350" y="1296631"/>
                  <a:pt x="3349954" y="1313805"/>
                  <a:pt x="3350507" y="1331783"/>
                </a:cubicBezTo>
                <a:cubicBezTo>
                  <a:pt x="3350678" y="1337666"/>
                  <a:pt x="3350204" y="1343575"/>
                  <a:pt x="3350033" y="1349471"/>
                </a:cubicBezTo>
                <a:cubicBezTo>
                  <a:pt x="3349414" y="1349629"/>
                  <a:pt x="3348783" y="1349786"/>
                  <a:pt x="3348164" y="1349931"/>
                </a:cubicBezTo>
                <a:cubicBezTo>
                  <a:pt x="3344242" y="1343772"/>
                  <a:pt x="3340136" y="1337731"/>
                  <a:pt x="3336438" y="1331441"/>
                </a:cubicBezTo>
                <a:cubicBezTo>
                  <a:pt x="3329568" y="1319780"/>
                  <a:pt x="3322698" y="1308107"/>
                  <a:pt x="3316237" y="1296223"/>
                </a:cubicBezTo>
                <a:cubicBezTo>
                  <a:pt x="3308735" y="1282417"/>
                  <a:pt x="3301642" y="1268388"/>
                  <a:pt x="3294443" y="1254424"/>
                </a:cubicBezTo>
                <a:cubicBezTo>
                  <a:pt x="3286178" y="1238408"/>
                  <a:pt x="3277926" y="1222392"/>
                  <a:pt x="3269806" y="1206296"/>
                </a:cubicBezTo>
                <a:cubicBezTo>
                  <a:pt x="3265884" y="1198492"/>
                  <a:pt x="3262054" y="1190635"/>
                  <a:pt x="3258580" y="1182633"/>
                </a:cubicBezTo>
                <a:cubicBezTo>
                  <a:pt x="3252460" y="1168485"/>
                  <a:pt x="3246617" y="1154206"/>
                  <a:pt x="3240695" y="1139980"/>
                </a:cubicBezTo>
                <a:cubicBezTo>
                  <a:pt x="3235101" y="1126556"/>
                  <a:pt x="3229298" y="1113211"/>
                  <a:pt x="3224073" y="1099642"/>
                </a:cubicBezTo>
                <a:cubicBezTo>
                  <a:pt x="3220217" y="1089601"/>
                  <a:pt x="3217032" y="1079296"/>
                  <a:pt x="3213755" y="1069044"/>
                </a:cubicBezTo>
                <a:cubicBezTo>
                  <a:pt x="3209965" y="1057186"/>
                  <a:pt x="3206148" y="1045315"/>
                  <a:pt x="3202792" y="1033339"/>
                </a:cubicBezTo>
                <a:cubicBezTo>
                  <a:pt x="3198949" y="1019599"/>
                  <a:pt x="3195409" y="1005767"/>
                  <a:pt x="3192158" y="991883"/>
                </a:cubicBezTo>
                <a:cubicBezTo>
                  <a:pt x="3191487" y="989040"/>
                  <a:pt x="3192000" y="985460"/>
                  <a:pt x="3193158" y="982736"/>
                </a:cubicBezTo>
                <a:cubicBezTo>
                  <a:pt x="3196449" y="975011"/>
                  <a:pt x="3200489" y="967602"/>
                  <a:pt x="3203977" y="959955"/>
                </a:cubicBezTo>
                <a:cubicBezTo>
                  <a:pt x="3208070" y="950966"/>
                  <a:pt x="3211926" y="941873"/>
                  <a:pt x="3215795" y="932792"/>
                </a:cubicBezTo>
                <a:cubicBezTo>
                  <a:pt x="3222717" y="916538"/>
                  <a:pt x="3229548" y="900232"/>
                  <a:pt x="3236483" y="883979"/>
                </a:cubicBezTo>
                <a:cubicBezTo>
                  <a:pt x="3240826" y="873819"/>
                  <a:pt x="3245064" y="863593"/>
                  <a:pt x="3249775" y="853604"/>
                </a:cubicBezTo>
                <a:cubicBezTo>
                  <a:pt x="3257856" y="836509"/>
                  <a:pt x="3266213" y="819531"/>
                  <a:pt x="3274557" y="802554"/>
                </a:cubicBezTo>
                <a:cubicBezTo>
                  <a:pt x="3282532" y="786353"/>
                  <a:pt x="3291376" y="770547"/>
                  <a:pt x="3298496" y="753978"/>
                </a:cubicBezTo>
                <a:cubicBezTo>
                  <a:pt x="3306287" y="735869"/>
                  <a:pt x="3313223" y="717326"/>
                  <a:pt x="3319250" y="698559"/>
                </a:cubicBezTo>
                <a:cubicBezTo>
                  <a:pt x="3325304" y="679713"/>
                  <a:pt x="3330397" y="660511"/>
                  <a:pt x="3334780" y="641205"/>
                </a:cubicBezTo>
                <a:cubicBezTo>
                  <a:pt x="3339491" y="620490"/>
                  <a:pt x="3342795" y="599472"/>
                  <a:pt x="3346848" y="578600"/>
                </a:cubicBezTo>
                <a:cubicBezTo>
                  <a:pt x="3350625" y="559161"/>
                  <a:pt x="3354758" y="539802"/>
                  <a:pt x="3358390" y="520324"/>
                </a:cubicBezTo>
                <a:cubicBezTo>
                  <a:pt x="3362693" y="497267"/>
                  <a:pt x="3363549" y="474025"/>
                  <a:pt x="3360956" y="450678"/>
                </a:cubicBezTo>
                <a:cubicBezTo>
                  <a:pt x="3359877" y="440887"/>
                  <a:pt x="3355758" y="432082"/>
                  <a:pt x="3349480" y="425120"/>
                </a:cubicBezTo>
                <a:cubicBezTo>
                  <a:pt x="3346387" y="421685"/>
                  <a:pt x="3339491" y="420277"/>
                  <a:pt x="3334372" y="420409"/>
                </a:cubicBezTo>
                <a:cubicBezTo>
                  <a:pt x="3326870" y="420606"/>
                  <a:pt x="3321356" y="425291"/>
                  <a:pt x="3317500" y="432174"/>
                </a:cubicBezTo>
                <a:cubicBezTo>
                  <a:pt x="3311130" y="443492"/>
                  <a:pt x="3307932" y="455890"/>
                  <a:pt x="3303931" y="468050"/>
                </a:cubicBezTo>
                <a:cubicBezTo>
                  <a:pt x="3298944" y="483211"/>
                  <a:pt x="3294548" y="498622"/>
                  <a:pt x="3288639" y="513415"/>
                </a:cubicBezTo>
                <a:cubicBezTo>
                  <a:pt x="3282401" y="529050"/>
                  <a:pt x="3274373" y="543948"/>
                  <a:pt x="3267674" y="559398"/>
                </a:cubicBezTo>
                <a:cubicBezTo>
                  <a:pt x="3257132" y="583719"/>
                  <a:pt x="3246156" y="607895"/>
                  <a:pt x="3237076" y="632769"/>
                </a:cubicBezTo>
                <a:cubicBezTo>
                  <a:pt x="3231022" y="649312"/>
                  <a:pt x="3227837" y="666894"/>
                  <a:pt x="3223599" y="684082"/>
                </a:cubicBezTo>
                <a:cubicBezTo>
                  <a:pt x="3216611" y="712509"/>
                  <a:pt x="3210123" y="741054"/>
                  <a:pt x="3202858" y="769402"/>
                </a:cubicBezTo>
                <a:cubicBezTo>
                  <a:pt x="3197015" y="792236"/>
                  <a:pt x="3194290" y="815570"/>
                  <a:pt x="3190395" y="838719"/>
                </a:cubicBezTo>
                <a:cubicBezTo>
                  <a:pt x="3189434" y="844405"/>
                  <a:pt x="3187605" y="849985"/>
                  <a:pt x="3185841" y="855499"/>
                </a:cubicBezTo>
                <a:cubicBezTo>
                  <a:pt x="3182393" y="866265"/>
                  <a:pt x="3178656" y="876938"/>
                  <a:pt x="3175181" y="887703"/>
                </a:cubicBezTo>
                <a:cubicBezTo>
                  <a:pt x="3173365" y="893323"/>
                  <a:pt x="3171878" y="899048"/>
                  <a:pt x="3170233" y="904720"/>
                </a:cubicBezTo>
                <a:cubicBezTo>
                  <a:pt x="3169693" y="904733"/>
                  <a:pt x="3169140" y="904746"/>
                  <a:pt x="3168588" y="904759"/>
                </a:cubicBezTo>
                <a:lnTo>
                  <a:pt x="3168575" y="904773"/>
                </a:lnTo>
                <a:cubicBezTo>
                  <a:pt x="3167680" y="900390"/>
                  <a:pt x="3166811" y="896008"/>
                  <a:pt x="3165850" y="891638"/>
                </a:cubicBezTo>
                <a:cubicBezTo>
                  <a:pt x="3162481" y="876253"/>
                  <a:pt x="3158915" y="860895"/>
                  <a:pt x="3155704" y="845471"/>
                </a:cubicBezTo>
                <a:cubicBezTo>
                  <a:pt x="3150860" y="822190"/>
                  <a:pt x="3146280" y="798856"/>
                  <a:pt x="3141516" y="775561"/>
                </a:cubicBezTo>
                <a:cubicBezTo>
                  <a:pt x="3137844" y="757584"/>
                  <a:pt x="3133949" y="739646"/>
                  <a:pt x="3130343" y="721656"/>
                </a:cubicBezTo>
                <a:cubicBezTo>
                  <a:pt x="3128395" y="711943"/>
                  <a:pt x="3126908" y="702138"/>
                  <a:pt x="3125158" y="692399"/>
                </a:cubicBezTo>
                <a:cubicBezTo>
                  <a:pt x="3121038" y="669447"/>
                  <a:pt x="3116932" y="646508"/>
                  <a:pt x="3112734" y="623583"/>
                </a:cubicBezTo>
                <a:cubicBezTo>
                  <a:pt x="3108338" y="599525"/>
                  <a:pt x="3103522" y="575546"/>
                  <a:pt x="3099468" y="551436"/>
                </a:cubicBezTo>
                <a:cubicBezTo>
                  <a:pt x="3095507" y="527892"/>
                  <a:pt x="3092585" y="504176"/>
                  <a:pt x="3088637" y="480632"/>
                </a:cubicBezTo>
                <a:cubicBezTo>
                  <a:pt x="3085149" y="459917"/>
                  <a:pt x="3080899" y="439347"/>
                  <a:pt x="3076950" y="418711"/>
                </a:cubicBezTo>
                <a:cubicBezTo>
                  <a:pt x="3075963" y="413552"/>
                  <a:pt x="3075279" y="408261"/>
                  <a:pt x="3073673" y="403287"/>
                </a:cubicBezTo>
                <a:cubicBezTo>
                  <a:pt x="3072160" y="398575"/>
                  <a:pt x="3073634" y="395311"/>
                  <a:pt x="3077042" y="392521"/>
                </a:cubicBezTo>
                <a:cubicBezTo>
                  <a:pt x="3091124" y="381045"/>
                  <a:pt x="3101758" y="366332"/>
                  <a:pt x="3113405" y="352697"/>
                </a:cubicBezTo>
                <a:cubicBezTo>
                  <a:pt x="3129106" y="334325"/>
                  <a:pt x="3143004" y="314400"/>
                  <a:pt x="3157980" y="295383"/>
                </a:cubicBezTo>
                <a:cubicBezTo>
                  <a:pt x="3164811" y="286723"/>
                  <a:pt x="3172641" y="278826"/>
                  <a:pt x="3179577" y="270233"/>
                </a:cubicBezTo>
                <a:cubicBezTo>
                  <a:pt x="3189421" y="258033"/>
                  <a:pt x="3199252" y="245767"/>
                  <a:pt x="3208399" y="233028"/>
                </a:cubicBezTo>
                <a:cubicBezTo>
                  <a:pt x="3219927" y="216972"/>
                  <a:pt x="3230890" y="200506"/>
                  <a:pt x="3241853" y="184051"/>
                </a:cubicBezTo>
                <a:cubicBezTo>
                  <a:pt x="3254658" y="164821"/>
                  <a:pt x="3265792" y="144606"/>
                  <a:pt x="3275110" y="123491"/>
                </a:cubicBezTo>
                <a:cubicBezTo>
                  <a:pt x="3282295" y="107229"/>
                  <a:pt x="3289191" y="90783"/>
                  <a:pt x="3295114" y="74033"/>
                </a:cubicBezTo>
                <a:cubicBezTo>
                  <a:pt x="3300246" y="59498"/>
                  <a:pt x="3304984" y="44633"/>
                  <a:pt x="3307801" y="29523"/>
                </a:cubicBezTo>
                <a:close/>
                <a:moveTo>
                  <a:pt x="2669764" y="0"/>
                </a:moveTo>
                <a:lnTo>
                  <a:pt x="2860732" y="0"/>
                </a:lnTo>
                <a:lnTo>
                  <a:pt x="2875396" y="14154"/>
                </a:lnTo>
                <a:cubicBezTo>
                  <a:pt x="2886859" y="28807"/>
                  <a:pt x="2896900" y="44586"/>
                  <a:pt x="2907179" y="60130"/>
                </a:cubicBezTo>
                <a:cubicBezTo>
                  <a:pt x="2910061" y="64506"/>
                  <a:pt x="2913483" y="67844"/>
                  <a:pt x="2918036" y="69984"/>
                </a:cubicBezTo>
                <a:cubicBezTo>
                  <a:pt x="2924669" y="73098"/>
                  <a:pt x="2931802" y="69754"/>
                  <a:pt x="2934105" y="62871"/>
                </a:cubicBezTo>
                <a:cubicBezTo>
                  <a:pt x="2935948" y="57343"/>
                  <a:pt x="2935197" y="52053"/>
                  <a:pt x="2932894" y="46868"/>
                </a:cubicBezTo>
                <a:cubicBezTo>
                  <a:pt x="2927946" y="35773"/>
                  <a:pt x="2922748" y="24783"/>
                  <a:pt x="2918128" y="13555"/>
                </a:cubicBezTo>
                <a:lnTo>
                  <a:pt x="2913940" y="0"/>
                </a:lnTo>
                <a:lnTo>
                  <a:pt x="3030019" y="0"/>
                </a:lnTo>
                <a:lnTo>
                  <a:pt x="3034363" y="20829"/>
                </a:lnTo>
                <a:cubicBezTo>
                  <a:pt x="3036310" y="29302"/>
                  <a:pt x="3043272" y="34620"/>
                  <a:pt x="3050392" y="33460"/>
                </a:cubicBezTo>
                <a:cubicBezTo>
                  <a:pt x="3060802" y="31759"/>
                  <a:pt x="3064645" y="26090"/>
                  <a:pt x="3062605" y="15652"/>
                </a:cubicBezTo>
                <a:cubicBezTo>
                  <a:pt x="3061829" y="11643"/>
                  <a:pt x="3060737" y="7569"/>
                  <a:pt x="3060815" y="3541"/>
                </a:cubicBezTo>
                <a:lnTo>
                  <a:pt x="3060959" y="0"/>
                </a:lnTo>
                <a:lnTo>
                  <a:pt x="3156667" y="0"/>
                </a:lnTo>
                <a:lnTo>
                  <a:pt x="3160152" y="24676"/>
                </a:lnTo>
                <a:cubicBezTo>
                  <a:pt x="3160862" y="35294"/>
                  <a:pt x="3161678" y="46235"/>
                  <a:pt x="3167364" y="55844"/>
                </a:cubicBezTo>
                <a:cubicBezTo>
                  <a:pt x="3168219" y="57279"/>
                  <a:pt x="3169246" y="59098"/>
                  <a:pt x="3170641" y="59645"/>
                </a:cubicBezTo>
                <a:cubicBezTo>
                  <a:pt x="3183051" y="64552"/>
                  <a:pt x="3190948" y="60368"/>
                  <a:pt x="3192737" y="47873"/>
                </a:cubicBezTo>
                <a:cubicBezTo>
                  <a:pt x="3194909" y="32605"/>
                  <a:pt x="3196923" y="17313"/>
                  <a:pt x="3199212" y="2062"/>
                </a:cubicBezTo>
                <a:lnTo>
                  <a:pt x="3199540" y="0"/>
                </a:lnTo>
                <a:lnTo>
                  <a:pt x="3283872" y="0"/>
                </a:lnTo>
                <a:lnTo>
                  <a:pt x="3283177" y="11770"/>
                </a:lnTo>
                <a:cubicBezTo>
                  <a:pt x="3279690" y="31075"/>
                  <a:pt x="3275123" y="49985"/>
                  <a:pt x="3268477" y="68387"/>
                </a:cubicBezTo>
                <a:cubicBezTo>
                  <a:pt x="3265516" y="76584"/>
                  <a:pt x="3261462" y="84382"/>
                  <a:pt x="3258238" y="92489"/>
                </a:cubicBezTo>
                <a:cubicBezTo>
                  <a:pt x="3247630" y="119099"/>
                  <a:pt x="3234746" y="144550"/>
                  <a:pt x="3219519" y="168806"/>
                </a:cubicBezTo>
                <a:cubicBezTo>
                  <a:pt x="3201226" y="197968"/>
                  <a:pt x="3182209" y="226724"/>
                  <a:pt x="3159362" y="252531"/>
                </a:cubicBezTo>
                <a:cubicBezTo>
                  <a:pt x="3144425" y="269390"/>
                  <a:pt x="3131541" y="287657"/>
                  <a:pt x="3118235" y="305674"/>
                </a:cubicBezTo>
                <a:cubicBezTo>
                  <a:pt x="3115471" y="309412"/>
                  <a:pt x="3113300" y="313623"/>
                  <a:pt x="3110326" y="317177"/>
                </a:cubicBezTo>
                <a:cubicBezTo>
                  <a:pt x="3103969" y="324783"/>
                  <a:pt x="3097218" y="332061"/>
                  <a:pt x="3090703" y="339536"/>
                </a:cubicBezTo>
                <a:cubicBezTo>
                  <a:pt x="3076964" y="355277"/>
                  <a:pt x="3063277" y="371043"/>
                  <a:pt x="3049353" y="387060"/>
                </a:cubicBezTo>
                <a:cubicBezTo>
                  <a:pt x="3044378" y="385178"/>
                  <a:pt x="3039456" y="383980"/>
                  <a:pt x="3035205" y="381598"/>
                </a:cubicBezTo>
                <a:cubicBezTo>
                  <a:pt x="3018004" y="371977"/>
                  <a:pt x="3000961" y="362081"/>
                  <a:pt x="2983971" y="352118"/>
                </a:cubicBezTo>
                <a:cubicBezTo>
                  <a:pt x="2976693" y="347841"/>
                  <a:pt x="2969928" y="342656"/>
                  <a:pt x="2962493" y="338694"/>
                </a:cubicBezTo>
                <a:cubicBezTo>
                  <a:pt x="2947437" y="330693"/>
                  <a:pt x="2934671" y="319677"/>
                  <a:pt x="2921787" y="308806"/>
                </a:cubicBezTo>
                <a:cubicBezTo>
                  <a:pt x="2906744" y="296120"/>
                  <a:pt x="2891794" y="283288"/>
                  <a:pt x="2876883" y="270443"/>
                </a:cubicBezTo>
                <a:cubicBezTo>
                  <a:pt x="2865644" y="260770"/>
                  <a:pt x="2854089" y="251413"/>
                  <a:pt x="2843455" y="241108"/>
                </a:cubicBezTo>
                <a:cubicBezTo>
                  <a:pt x="2831545" y="229553"/>
                  <a:pt x="2820358" y="217248"/>
                  <a:pt x="2809145" y="205008"/>
                </a:cubicBezTo>
                <a:cubicBezTo>
                  <a:pt x="2796998" y="191743"/>
                  <a:pt x="2784956" y="178375"/>
                  <a:pt x="2773322" y="164671"/>
                </a:cubicBezTo>
                <a:cubicBezTo>
                  <a:pt x="2764097" y="153791"/>
                  <a:pt x="2755792" y="142126"/>
                  <a:pt x="2746632" y="131183"/>
                </a:cubicBezTo>
                <a:cubicBezTo>
                  <a:pt x="2734261" y="116422"/>
                  <a:pt x="2723522" y="100509"/>
                  <a:pt x="2714178" y="83828"/>
                </a:cubicBezTo>
                <a:cubicBezTo>
                  <a:pt x="2700978" y="60248"/>
                  <a:pt x="2686173" y="37604"/>
                  <a:pt x="2674354" y="13180"/>
                </a:cubicBezTo>
                <a:close/>
                <a:moveTo>
                  <a:pt x="0" y="0"/>
                </a:moveTo>
                <a:lnTo>
                  <a:pt x="2639815" y="0"/>
                </a:lnTo>
                <a:lnTo>
                  <a:pt x="2641163" y="3917"/>
                </a:lnTo>
                <a:cubicBezTo>
                  <a:pt x="2651350" y="27761"/>
                  <a:pt x="2663642" y="50572"/>
                  <a:pt x="2676868" y="72864"/>
                </a:cubicBezTo>
                <a:cubicBezTo>
                  <a:pt x="2686988" y="89929"/>
                  <a:pt x="2696833" y="107210"/>
                  <a:pt x="2707953" y="123624"/>
                </a:cubicBezTo>
                <a:cubicBezTo>
                  <a:pt x="2718706" y="139513"/>
                  <a:pt x="2730366" y="154881"/>
                  <a:pt x="2742645" y="169639"/>
                </a:cubicBezTo>
                <a:cubicBezTo>
                  <a:pt x="2760306" y="190870"/>
                  <a:pt x="2778744" y="211470"/>
                  <a:pt x="2797130" y="232080"/>
                </a:cubicBezTo>
                <a:cubicBezTo>
                  <a:pt x="2806632" y="242753"/>
                  <a:pt x="2816068" y="253637"/>
                  <a:pt x="2826741" y="263073"/>
                </a:cubicBezTo>
                <a:cubicBezTo>
                  <a:pt x="2846416" y="280445"/>
                  <a:pt x="2867052" y="296738"/>
                  <a:pt x="2887135" y="313650"/>
                </a:cubicBezTo>
                <a:cubicBezTo>
                  <a:pt x="2894966" y="320243"/>
                  <a:pt x="2902033" y="327771"/>
                  <a:pt x="2910100" y="334035"/>
                </a:cubicBezTo>
                <a:cubicBezTo>
                  <a:pt x="2922063" y="343327"/>
                  <a:pt x="2934276" y="352381"/>
                  <a:pt x="2946989" y="360607"/>
                </a:cubicBezTo>
                <a:cubicBezTo>
                  <a:pt x="2964638" y="372030"/>
                  <a:pt x="2982549" y="383125"/>
                  <a:pt x="3000922" y="393350"/>
                </a:cubicBezTo>
                <a:cubicBezTo>
                  <a:pt x="3014898" y="401141"/>
                  <a:pt x="3029572" y="407748"/>
                  <a:pt x="3044286" y="414091"/>
                </a:cubicBezTo>
                <a:cubicBezTo>
                  <a:pt x="3048866" y="416066"/>
                  <a:pt x="3051419" y="417974"/>
                  <a:pt x="3052261" y="422988"/>
                </a:cubicBezTo>
                <a:cubicBezTo>
                  <a:pt x="3054827" y="438175"/>
                  <a:pt x="3058131" y="453244"/>
                  <a:pt x="3060579" y="468458"/>
                </a:cubicBezTo>
                <a:cubicBezTo>
                  <a:pt x="3063724" y="488028"/>
                  <a:pt x="3066159" y="507716"/>
                  <a:pt x="3069212" y="527299"/>
                </a:cubicBezTo>
                <a:cubicBezTo>
                  <a:pt x="3072713" y="549751"/>
                  <a:pt x="3076569" y="572164"/>
                  <a:pt x="3080227" y="594603"/>
                </a:cubicBezTo>
                <a:cubicBezTo>
                  <a:pt x="3082623" y="609264"/>
                  <a:pt x="3084807" y="623951"/>
                  <a:pt x="3087334" y="638586"/>
                </a:cubicBezTo>
                <a:cubicBezTo>
                  <a:pt x="3089822" y="652891"/>
                  <a:pt x="3092690" y="667118"/>
                  <a:pt x="3095244" y="681410"/>
                </a:cubicBezTo>
                <a:cubicBezTo>
                  <a:pt x="3096731" y="689688"/>
                  <a:pt x="3097876" y="698019"/>
                  <a:pt x="3099297" y="706310"/>
                </a:cubicBezTo>
                <a:cubicBezTo>
                  <a:pt x="3100574" y="713772"/>
                  <a:pt x="3102087" y="721182"/>
                  <a:pt x="3103390" y="728644"/>
                </a:cubicBezTo>
                <a:cubicBezTo>
                  <a:pt x="3106786" y="748174"/>
                  <a:pt x="3109944" y="767757"/>
                  <a:pt x="3113537" y="787248"/>
                </a:cubicBezTo>
                <a:cubicBezTo>
                  <a:pt x="3116340" y="802409"/>
                  <a:pt x="3119722" y="817478"/>
                  <a:pt x="3122684" y="832613"/>
                </a:cubicBezTo>
                <a:cubicBezTo>
                  <a:pt x="3125790" y="848458"/>
                  <a:pt x="3128237" y="864449"/>
                  <a:pt x="3131791" y="880202"/>
                </a:cubicBezTo>
                <a:cubicBezTo>
                  <a:pt x="3136147" y="899535"/>
                  <a:pt x="3141411" y="918657"/>
                  <a:pt x="3146162" y="937898"/>
                </a:cubicBezTo>
                <a:cubicBezTo>
                  <a:pt x="3147583" y="943649"/>
                  <a:pt x="3148623" y="949506"/>
                  <a:pt x="3150097" y="956533"/>
                </a:cubicBezTo>
                <a:cubicBezTo>
                  <a:pt x="3141753" y="952783"/>
                  <a:pt x="3136871" y="947018"/>
                  <a:pt x="3133107" y="941149"/>
                </a:cubicBezTo>
                <a:cubicBezTo>
                  <a:pt x="3122025" y="923895"/>
                  <a:pt x="3106957" y="910445"/>
                  <a:pt x="3092230" y="896705"/>
                </a:cubicBezTo>
                <a:cubicBezTo>
                  <a:pt x="3077306" y="882768"/>
                  <a:pt x="3061882" y="869305"/>
                  <a:pt x="3045983" y="856499"/>
                </a:cubicBezTo>
                <a:cubicBezTo>
                  <a:pt x="3034876" y="847550"/>
                  <a:pt x="3022637" y="839983"/>
                  <a:pt x="3010818" y="831915"/>
                </a:cubicBezTo>
                <a:cubicBezTo>
                  <a:pt x="2999000" y="823861"/>
                  <a:pt x="2986853" y="816294"/>
                  <a:pt x="2975285" y="807897"/>
                </a:cubicBezTo>
                <a:cubicBezTo>
                  <a:pt x="2947200" y="787525"/>
                  <a:pt x="2918418" y="768192"/>
                  <a:pt x="2888517" y="750596"/>
                </a:cubicBezTo>
                <a:cubicBezTo>
                  <a:pt x="2870461" y="739962"/>
                  <a:pt x="2851838" y="730263"/>
                  <a:pt x="2833400" y="720274"/>
                </a:cubicBezTo>
                <a:cubicBezTo>
                  <a:pt x="2823451" y="714891"/>
                  <a:pt x="2812975" y="710377"/>
                  <a:pt x="2803381" y="704415"/>
                </a:cubicBezTo>
                <a:cubicBezTo>
                  <a:pt x="2791971" y="697335"/>
                  <a:pt x="2779310" y="694861"/>
                  <a:pt x="2766597" y="694387"/>
                </a:cubicBezTo>
                <a:cubicBezTo>
                  <a:pt x="2749922" y="693768"/>
                  <a:pt x="2735880" y="703375"/>
                  <a:pt x="2739039" y="723748"/>
                </a:cubicBezTo>
                <a:cubicBezTo>
                  <a:pt x="2742000" y="742871"/>
                  <a:pt x="2749159" y="759716"/>
                  <a:pt x="2761965" y="774824"/>
                </a:cubicBezTo>
                <a:cubicBezTo>
                  <a:pt x="2783416" y="800106"/>
                  <a:pt x="2809658" y="818873"/>
                  <a:pt x="2837875" y="835508"/>
                </a:cubicBezTo>
                <a:cubicBezTo>
                  <a:pt x="2848561" y="841812"/>
                  <a:pt x="2858642" y="849222"/>
                  <a:pt x="2869553" y="855104"/>
                </a:cubicBezTo>
                <a:cubicBezTo>
                  <a:pt x="2885437" y="863659"/>
                  <a:pt x="2901927" y="871108"/>
                  <a:pt x="2917970" y="879399"/>
                </a:cubicBezTo>
                <a:cubicBezTo>
                  <a:pt x="2929670" y="885440"/>
                  <a:pt x="2941014" y="892152"/>
                  <a:pt x="2952596" y="898390"/>
                </a:cubicBezTo>
                <a:cubicBezTo>
                  <a:pt x="2957979" y="901285"/>
                  <a:pt x="2963585" y="903772"/>
                  <a:pt x="2969086" y="906444"/>
                </a:cubicBezTo>
                <a:cubicBezTo>
                  <a:pt x="2969613" y="906694"/>
                  <a:pt x="2970297" y="906734"/>
                  <a:pt x="2970705" y="907089"/>
                </a:cubicBezTo>
                <a:cubicBezTo>
                  <a:pt x="2978535" y="913985"/>
                  <a:pt x="2988538" y="916867"/>
                  <a:pt x="2997500" y="921631"/>
                </a:cubicBezTo>
                <a:cubicBezTo>
                  <a:pt x="3011924" y="929317"/>
                  <a:pt x="3026124" y="937411"/>
                  <a:pt x="3040522" y="945149"/>
                </a:cubicBezTo>
                <a:cubicBezTo>
                  <a:pt x="3055420" y="953164"/>
                  <a:pt x="3070383" y="961074"/>
                  <a:pt x="3085413" y="968839"/>
                </a:cubicBezTo>
                <a:cubicBezTo>
                  <a:pt x="3091611" y="972037"/>
                  <a:pt x="3098126" y="974603"/>
                  <a:pt x="3104377" y="977709"/>
                </a:cubicBezTo>
                <a:cubicBezTo>
                  <a:pt x="3115827" y="983381"/>
                  <a:pt x="3126974" y="989698"/>
                  <a:pt x="3138647" y="994818"/>
                </a:cubicBezTo>
                <a:cubicBezTo>
                  <a:pt x="3145254" y="997713"/>
                  <a:pt x="3152677" y="998753"/>
                  <a:pt x="3160705" y="1000898"/>
                </a:cubicBezTo>
                <a:cubicBezTo>
                  <a:pt x="3161784" y="1003596"/>
                  <a:pt x="3163560" y="1006965"/>
                  <a:pt x="3164495" y="1010558"/>
                </a:cubicBezTo>
                <a:cubicBezTo>
                  <a:pt x="3169535" y="1030022"/>
                  <a:pt x="3173760" y="1049724"/>
                  <a:pt x="3179458" y="1069004"/>
                </a:cubicBezTo>
                <a:cubicBezTo>
                  <a:pt x="3183828" y="1083770"/>
                  <a:pt x="3189711" y="1098115"/>
                  <a:pt x="3195356" y="1112487"/>
                </a:cubicBezTo>
                <a:cubicBezTo>
                  <a:pt x="3204621" y="1136071"/>
                  <a:pt x="3212610" y="1160181"/>
                  <a:pt x="3224652" y="1182646"/>
                </a:cubicBezTo>
                <a:cubicBezTo>
                  <a:pt x="3228639" y="1190082"/>
                  <a:pt x="3231140" y="1198281"/>
                  <a:pt x="3234904" y="1205835"/>
                </a:cubicBezTo>
                <a:cubicBezTo>
                  <a:pt x="3249038" y="1234236"/>
                  <a:pt x="3263041" y="1262716"/>
                  <a:pt x="3277821" y="1290787"/>
                </a:cubicBezTo>
                <a:cubicBezTo>
                  <a:pt x="3290442" y="1314779"/>
                  <a:pt x="3304037" y="1338245"/>
                  <a:pt x="3317895" y="1363197"/>
                </a:cubicBezTo>
                <a:cubicBezTo>
                  <a:pt x="3309814" y="1360749"/>
                  <a:pt x="3302470" y="1358788"/>
                  <a:pt x="3295324" y="1356288"/>
                </a:cubicBezTo>
                <a:cubicBezTo>
                  <a:pt x="3274899" y="1349128"/>
                  <a:pt x="3255777" y="1339034"/>
                  <a:pt x="3236167" y="1330006"/>
                </a:cubicBezTo>
                <a:cubicBezTo>
                  <a:pt x="3224560" y="1324650"/>
                  <a:pt x="3212557" y="1320136"/>
                  <a:pt x="3200660" y="1315411"/>
                </a:cubicBezTo>
                <a:cubicBezTo>
                  <a:pt x="3194225" y="1312858"/>
                  <a:pt x="3187631" y="1310686"/>
                  <a:pt x="3181130" y="1308252"/>
                </a:cubicBezTo>
                <a:cubicBezTo>
                  <a:pt x="3169733" y="1303974"/>
                  <a:pt x="3157836" y="1300631"/>
                  <a:pt x="3147110" y="1295064"/>
                </a:cubicBezTo>
                <a:cubicBezTo>
                  <a:pt x="3135818" y="1289195"/>
                  <a:pt x="3123829" y="1285628"/>
                  <a:pt x="3112037" y="1281391"/>
                </a:cubicBezTo>
                <a:cubicBezTo>
                  <a:pt x="3098837" y="1276640"/>
                  <a:pt x="3085426" y="1272455"/>
                  <a:pt x="3072002" y="1268335"/>
                </a:cubicBezTo>
                <a:cubicBezTo>
                  <a:pt x="3053011" y="1262492"/>
                  <a:pt x="3033994" y="1256701"/>
                  <a:pt x="3014872" y="1251332"/>
                </a:cubicBezTo>
                <a:cubicBezTo>
                  <a:pt x="2996947" y="1246291"/>
                  <a:pt x="2978996" y="1241185"/>
                  <a:pt x="2960808" y="1237302"/>
                </a:cubicBezTo>
                <a:cubicBezTo>
                  <a:pt x="2946292" y="1234196"/>
                  <a:pt x="2931434" y="1232459"/>
                  <a:pt x="2916641" y="1230854"/>
                </a:cubicBezTo>
                <a:cubicBezTo>
                  <a:pt x="2900361" y="1229103"/>
                  <a:pt x="2884016" y="1227853"/>
                  <a:pt x="2867670" y="1227103"/>
                </a:cubicBezTo>
                <a:cubicBezTo>
                  <a:pt x="2861696" y="1226827"/>
                  <a:pt x="2855708" y="1227958"/>
                  <a:pt x="2850141" y="1231538"/>
                </a:cubicBezTo>
                <a:cubicBezTo>
                  <a:pt x="2837835" y="1239421"/>
                  <a:pt x="2835164" y="1253714"/>
                  <a:pt x="2844350" y="1265006"/>
                </a:cubicBezTo>
                <a:cubicBezTo>
                  <a:pt x="2853865" y="1276705"/>
                  <a:pt x="2865565" y="1285576"/>
                  <a:pt x="2878594" y="1293051"/>
                </a:cubicBezTo>
                <a:cubicBezTo>
                  <a:pt x="2900467" y="1305593"/>
                  <a:pt x="2922906" y="1317030"/>
                  <a:pt x="2946503" y="1325834"/>
                </a:cubicBezTo>
                <a:cubicBezTo>
                  <a:pt x="2972771" y="1335626"/>
                  <a:pt x="2999355" y="1344667"/>
                  <a:pt x="3025993" y="1353432"/>
                </a:cubicBezTo>
                <a:cubicBezTo>
                  <a:pt x="3059907" y="1364579"/>
                  <a:pt x="3094494" y="1373239"/>
                  <a:pt x="3129448" y="1380490"/>
                </a:cubicBezTo>
                <a:cubicBezTo>
                  <a:pt x="3144069" y="1383530"/>
                  <a:pt x="3158599" y="1386991"/>
                  <a:pt x="3173207" y="1390124"/>
                </a:cubicBezTo>
                <a:cubicBezTo>
                  <a:pt x="3194343" y="1394664"/>
                  <a:pt x="3215426" y="1399599"/>
                  <a:pt x="3236707" y="1403429"/>
                </a:cubicBezTo>
                <a:cubicBezTo>
                  <a:pt x="3256777" y="1407048"/>
                  <a:pt x="3277031" y="1409904"/>
                  <a:pt x="3297285" y="1412260"/>
                </a:cubicBezTo>
                <a:cubicBezTo>
                  <a:pt x="3311091" y="1413866"/>
                  <a:pt x="3325041" y="1414195"/>
                  <a:pt x="3338952" y="1414774"/>
                </a:cubicBezTo>
                <a:cubicBezTo>
                  <a:pt x="3344690" y="1415011"/>
                  <a:pt x="3348691" y="1416656"/>
                  <a:pt x="3351481" y="1422236"/>
                </a:cubicBezTo>
                <a:cubicBezTo>
                  <a:pt x="3355376" y="1430040"/>
                  <a:pt x="3360351" y="1437305"/>
                  <a:pt x="3364760" y="1444859"/>
                </a:cubicBezTo>
                <a:cubicBezTo>
                  <a:pt x="3370787" y="1455164"/>
                  <a:pt x="3376762" y="1465495"/>
                  <a:pt x="3382658" y="1475865"/>
                </a:cubicBezTo>
                <a:cubicBezTo>
                  <a:pt x="3383764" y="1477813"/>
                  <a:pt x="3384408" y="1480011"/>
                  <a:pt x="3385475" y="1482603"/>
                </a:cubicBezTo>
                <a:cubicBezTo>
                  <a:pt x="3377828" y="1486131"/>
                  <a:pt x="3370814" y="1489592"/>
                  <a:pt x="3363628" y="1492645"/>
                </a:cubicBezTo>
                <a:cubicBezTo>
                  <a:pt x="3334082" y="1505174"/>
                  <a:pt x="3305379" y="1519348"/>
                  <a:pt x="3279729" y="1538760"/>
                </a:cubicBezTo>
                <a:cubicBezTo>
                  <a:pt x="3260672" y="1553184"/>
                  <a:pt x="3243116" y="1569332"/>
                  <a:pt x="3229363" y="1589218"/>
                </a:cubicBezTo>
                <a:cubicBezTo>
                  <a:pt x="3221414" y="1600707"/>
                  <a:pt x="3212307" y="1611459"/>
                  <a:pt x="3204937" y="1623291"/>
                </a:cubicBezTo>
                <a:cubicBezTo>
                  <a:pt x="3195409" y="1638610"/>
                  <a:pt x="3187026" y="1654639"/>
                  <a:pt x="3178287" y="1670432"/>
                </a:cubicBezTo>
                <a:cubicBezTo>
                  <a:pt x="3171246" y="1683159"/>
                  <a:pt x="3164284" y="1695937"/>
                  <a:pt x="3157493" y="1708795"/>
                </a:cubicBezTo>
                <a:cubicBezTo>
                  <a:pt x="3145359" y="1731800"/>
                  <a:pt x="3134699" y="1755384"/>
                  <a:pt x="3126908" y="1780324"/>
                </a:cubicBezTo>
                <a:cubicBezTo>
                  <a:pt x="3116235" y="1814488"/>
                  <a:pt x="3109339" y="1849430"/>
                  <a:pt x="3103706" y="1884661"/>
                </a:cubicBezTo>
                <a:cubicBezTo>
                  <a:pt x="3102482" y="1892294"/>
                  <a:pt x="3101113" y="1900151"/>
                  <a:pt x="3105246" y="1908469"/>
                </a:cubicBezTo>
                <a:cubicBezTo>
                  <a:pt x="3106693" y="1906902"/>
                  <a:pt x="3107970" y="1905902"/>
                  <a:pt x="3108733" y="1904613"/>
                </a:cubicBezTo>
                <a:cubicBezTo>
                  <a:pt x="3117590" y="1889807"/>
                  <a:pt x="3121025" y="1873066"/>
                  <a:pt x="3125500" y="1856734"/>
                </a:cubicBezTo>
                <a:cubicBezTo>
                  <a:pt x="3134225" y="1824872"/>
                  <a:pt x="3143530" y="1793168"/>
                  <a:pt x="3156796" y="1762912"/>
                </a:cubicBezTo>
                <a:cubicBezTo>
                  <a:pt x="3163903" y="1746711"/>
                  <a:pt x="3173418" y="1731550"/>
                  <a:pt x="3181867" y="1715942"/>
                </a:cubicBezTo>
                <a:cubicBezTo>
                  <a:pt x="3188789" y="1703150"/>
                  <a:pt x="3195712" y="1690344"/>
                  <a:pt x="3202740" y="1677605"/>
                </a:cubicBezTo>
                <a:cubicBezTo>
                  <a:pt x="3205398" y="1672775"/>
                  <a:pt x="3208135" y="1667958"/>
                  <a:pt x="3211189" y="1663365"/>
                </a:cubicBezTo>
                <a:cubicBezTo>
                  <a:pt x="3221599" y="1647717"/>
                  <a:pt x="3231745" y="1631885"/>
                  <a:pt x="3242774" y="1616697"/>
                </a:cubicBezTo>
                <a:cubicBezTo>
                  <a:pt x="3251105" y="1605208"/>
                  <a:pt x="3259817" y="1593758"/>
                  <a:pt x="3269845" y="1583769"/>
                </a:cubicBezTo>
                <a:cubicBezTo>
                  <a:pt x="3282427" y="1571240"/>
                  <a:pt x="3295825" y="1559356"/>
                  <a:pt x="3311446" y="1550433"/>
                </a:cubicBezTo>
                <a:cubicBezTo>
                  <a:pt x="3315486" y="1548117"/>
                  <a:pt x="3319277" y="1545380"/>
                  <a:pt x="3323343" y="1543129"/>
                </a:cubicBezTo>
                <a:cubicBezTo>
                  <a:pt x="3338149" y="1534930"/>
                  <a:pt x="3352902" y="1526718"/>
                  <a:pt x="3368892" y="1520848"/>
                </a:cubicBezTo>
                <a:cubicBezTo>
                  <a:pt x="3375986" y="1518243"/>
                  <a:pt x="3382579" y="1514294"/>
                  <a:pt x="3389488" y="1511149"/>
                </a:cubicBezTo>
                <a:cubicBezTo>
                  <a:pt x="3392884" y="1509609"/>
                  <a:pt x="3396477" y="1508517"/>
                  <a:pt x="3400504" y="1507030"/>
                </a:cubicBezTo>
                <a:cubicBezTo>
                  <a:pt x="3405400" y="1515281"/>
                  <a:pt x="3409914" y="1523059"/>
                  <a:pt x="3414573" y="1530745"/>
                </a:cubicBezTo>
                <a:cubicBezTo>
                  <a:pt x="3421824" y="1542748"/>
                  <a:pt x="3429260" y="1554632"/>
                  <a:pt x="3436419" y="1566674"/>
                </a:cubicBezTo>
                <a:cubicBezTo>
                  <a:pt x="3444171" y="1579716"/>
                  <a:pt x="3451304" y="1593127"/>
                  <a:pt x="3459437" y="1605919"/>
                </a:cubicBezTo>
                <a:cubicBezTo>
                  <a:pt x="3471308" y="1624581"/>
                  <a:pt x="3483166" y="1643269"/>
                  <a:pt x="3497708" y="1660075"/>
                </a:cubicBezTo>
                <a:cubicBezTo>
                  <a:pt x="3501340" y="1664247"/>
                  <a:pt x="3504012" y="1669261"/>
                  <a:pt x="3507684" y="1673393"/>
                </a:cubicBezTo>
                <a:cubicBezTo>
                  <a:pt x="3523713" y="1691450"/>
                  <a:pt x="3539612" y="1709651"/>
                  <a:pt x="3556246" y="1727154"/>
                </a:cubicBezTo>
                <a:cubicBezTo>
                  <a:pt x="3565854" y="1737249"/>
                  <a:pt x="3576395" y="1746553"/>
                  <a:pt x="3587213" y="1755371"/>
                </a:cubicBezTo>
                <a:cubicBezTo>
                  <a:pt x="3603848" y="1768926"/>
                  <a:pt x="3620891" y="1782008"/>
                  <a:pt x="3638119" y="1794813"/>
                </a:cubicBezTo>
                <a:cubicBezTo>
                  <a:pt x="3657017" y="1808856"/>
                  <a:pt x="3675955" y="1822911"/>
                  <a:pt x="3695538" y="1835940"/>
                </a:cubicBezTo>
                <a:cubicBezTo>
                  <a:pt x="3714187" y="1848351"/>
                  <a:pt x="3733573" y="1859695"/>
                  <a:pt x="3752905" y="1871053"/>
                </a:cubicBezTo>
                <a:cubicBezTo>
                  <a:pt x="3764934" y="1878120"/>
                  <a:pt x="3777476" y="1884345"/>
                  <a:pt x="3789795" y="1890939"/>
                </a:cubicBezTo>
                <a:cubicBezTo>
                  <a:pt x="3813747" y="1903731"/>
                  <a:pt x="3837594" y="1916720"/>
                  <a:pt x="3861704" y="1929210"/>
                </a:cubicBezTo>
                <a:cubicBezTo>
                  <a:pt x="3871825" y="1934448"/>
                  <a:pt x="3882498" y="1938593"/>
                  <a:pt x="3892934" y="1943226"/>
                </a:cubicBezTo>
                <a:cubicBezTo>
                  <a:pt x="3900120" y="1946424"/>
                  <a:pt x="3907108" y="1950175"/>
                  <a:pt x="3914531" y="1952662"/>
                </a:cubicBezTo>
                <a:cubicBezTo>
                  <a:pt x="3928639" y="1957400"/>
                  <a:pt x="3942971" y="1961493"/>
                  <a:pt x="3957263" y="1965638"/>
                </a:cubicBezTo>
                <a:cubicBezTo>
                  <a:pt x="3960027" y="1966428"/>
                  <a:pt x="3963133" y="1966612"/>
                  <a:pt x="3965976" y="1966296"/>
                </a:cubicBezTo>
                <a:cubicBezTo>
                  <a:pt x="3967673" y="1966112"/>
                  <a:pt x="3970200" y="1964665"/>
                  <a:pt x="3970569" y="1963309"/>
                </a:cubicBezTo>
                <a:cubicBezTo>
                  <a:pt x="3971069" y="1961453"/>
                  <a:pt x="3970542" y="1958479"/>
                  <a:pt x="3969253" y="1957176"/>
                </a:cubicBezTo>
                <a:cubicBezTo>
                  <a:pt x="3967292" y="1955215"/>
                  <a:pt x="3964344" y="1954189"/>
                  <a:pt x="3961712" y="1952952"/>
                </a:cubicBezTo>
                <a:cubicBezTo>
                  <a:pt x="3947406" y="1946200"/>
                  <a:pt x="3932785" y="1940054"/>
                  <a:pt x="3918808" y="1932671"/>
                </a:cubicBezTo>
                <a:cubicBezTo>
                  <a:pt x="3895645" y="1920419"/>
                  <a:pt x="3872799" y="1907547"/>
                  <a:pt x="3850004" y="1894624"/>
                </a:cubicBezTo>
                <a:cubicBezTo>
                  <a:pt x="3831066" y="1883885"/>
                  <a:pt x="3812339" y="1872790"/>
                  <a:pt x="3793624" y="1861656"/>
                </a:cubicBezTo>
                <a:cubicBezTo>
                  <a:pt x="3774594" y="1850351"/>
                  <a:pt x="3755643" y="1838941"/>
                  <a:pt x="3736784" y="1827360"/>
                </a:cubicBezTo>
                <a:cubicBezTo>
                  <a:pt x="3723189" y="1819003"/>
                  <a:pt x="3709528" y="1810685"/>
                  <a:pt x="3696394" y="1801631"/>
                </a:cubicBezTo>
                <a:cubicBezTo>
                  <a:pt x="3676956" y="1788246"/>
                  <a:pt x="3657254" y="1775072"/>
                  <a:pt x="3638935" y="1760227"/>
                </a:cubicBezTo>
                <a:cubicBezTo>
                  <a:pt x="3616785" y="1742289"/>
                  <a:pt x="3594465" y="1724430"/>
                  <a:pt x="3574356" y="1704097"/>
                </a:cubicBezTo>
                <a:cubicBezTo>
                  <a:pt x="3560037" y="1689607"/>
                  <a:pt x="3546179" y="1674670"/>
                  <a:pt x="3533729" y="1658574"/>
                </a:cubicBezTo>
                <a:cubicBezTo>
                  <a:pt x="3522187" y="1643650"/>
                  <a:pt x="3510829" y="1628516"/>
                  <a:pt x="3500459" y="1612789"/>
                </a:cubicBezTo>
                <a:cubicBezTo>
                  <a:pt x="3488232" y="1594258"/>
                  <a:pt x="3477099" y="1575031"/>
                  <a:pt x="3465596" y="1556027"/>
                </a:cubicBezTo>
                <a:cubicBezTo>
                  <a:pt x="3455489" y="1539339"/>
                  <a:pt x="3445474" y="1522572"/>
                  <a:pt x="3435551" y="1505766"/>
                </a:cubicBezTo>
                <a:cubicBezTo>
                  <a:pt x="3433669" y="1502568"/>
                  <a:pt x="3432405" y="1498989"/>
                  <a:pt x="3430405" y="1494606"/>
                </a:cubicBezTo>
                <a:cubicBezTo>
                  <a:pt x="3434445" y="1493106"/>
                  <a:pt x="3437854" y="1491777"/>
                  <a:pt x="3441302" y="1490592"/>
                </a:cubicBezTo>
                <a:cubicBezTo>
                  <a:pt x="3458134" y="1484815"/>
                  <a:pt x="3475098" y="1479406"/>
                  <a:pt x="3491773" y="1473220"/>
                </a:cubicBezTo>
                <a:cubicBezTo>
                  <a:pt x="3510079" y="1466442"/>
                  <a:pt x="3529280" y="1464903"/>
                  <a:pt x="3548337" y="1462270"/>
                </a:cubicBezTo>
                <a:cubicBezTo>
                  <a:pt x="3565117" y="1459954"/>
                  <a:pt x="3581844" y="1457204"/>
                  <a:pt x="3598650" y="1455203"/>
                </a:cubicBezTo>
                <a:cubicBezTo>
                  <a:pt x="3612284" y="1453584"/>
                  <a:pt x="3626024" y="1452913"/>
                  <a:pt x="3639698" y="1451623"/>
                </a:cubicBezTo>
                <a:cubicBezTo>
                  <a:pt x="3648094" y="1450834"/>
                  <a:pt x="3656451" y="1449676"/>
                  <a:pt x="3664822" y="1448676"/>
                </a:cubicBezTo>
                <a:cubicBezTo>
                  <a:pt x="3677258" y="1447188"/>
                  <a:pt x="3689695" y="1445675"/>
                  <a:pt x="3702132" y="1444214"/>
                </a:cubicBezTo>
                <a:cubicBezTo>
                  <a:pt x="3702935" y="1444122"/>
                  <a:pt x="3703777" y="1444438"/>
                  <a:pt x="3704461" y="1444543"/>
                </a:cubicBezTo>
                <a:cubicBezTo>
                  <a:pt x="3705225" y="1462257"/>
                  <a:pt x="3705620" y="1479800"/>
                  <a:pt x="3706830" y="1497291"/>
                </a:cubicBezTo>
                <a:cubicBezTo>
                  <a:pt x="3708541" y="1521849"/>
                  <a:pt x="3710818" y="1546367"/>
                  <a:pt x="3712937" y="1570885"/>
                </a:cubicBezTo>
                <a:cubicBezTo>
                  <a:pt x="3714950" y="1594351"/>
                  <a:pt x="3717398" y="1617790"/>
                  <a:pt x="3718978" y="1641268"/>
                </a:cubicBezTo>
                <a:cubicBezTo>
                  <a:pt x="3719793" y="1653455"/>
                  <a:pt x="3718978" y="1665721"/>
                  <a:pt x="3719149" y="1677947"/>
                </a:cubicBezTo>
                <a:cubicBezTo>
                  <a:pt x="3719241" y="1685251"/>
                  <a:pt x="3719556" y="1692568"/>
                  <a:pt x="3720201" y="1699833"/>
                </a:cubicBezTo>
                <a:cubicBezTo>
                  <a:pt x="3720754" y="1706137"/>
                  <a:pt x="3725742" y="1710677"/>
                  <a:pt x="3732099" y="1711388"/>
                </a:cubicBezTo>
                <a:cubicBezTo>
                  <a:pt x="3738929" y="1712151"/>
                  <a:pt x="3744140" y="1709019"/>
                  <a:pt x="3746246" y="1702386"/>
                </a:cubicBezTo>
                <a:cubicBezTo>
                  <a:pt x="3747207" y="1699372"/>
                  <a:pt x="3747839" y="1696109"/>
                  <a:pt x="3747826" y="1692950"/>
                </a:cubicBezTo>
                <a:cubicBezTo>
                  <a:pt x="3747746" y="1672288"/>
                  <a:pt x="3747905" y="1651599"/>
                  <a:pt x="3747115" y="1630950"/>
                </a:cubicBezTo>
                <a:cubicBezTo>
                  <a:pt x="3746246" y="1608222"/>
                  <a:pt x="3744351" y="1585546"/>
                  <a:pt x="3743075" y="1562844"/>
                </a:cubicBezTo>
                <a:cubicBezTo>
                  <a:pt x="3742324" y="1549486"/>
                  <a:pt x="3742153" y="1536102"/>
                  <a:pt x="3741298" y="1522743"/>
                </a:cubicBezTo>
                <a:cubicBezTo>
                  <a:pt x="3739613" y="1496054"/>
                  <a:pt x="3737639" y="1469364"/>
                  <a:pt x="3735810" y="1442674"/>
                </a:cubicBezTo>
                <a:cubicBezTo>
                  <a:pt x="3735731" y="1441542"/>
                  <a:pt x="3736007" y="1440398"/>
                  <a:pt x="3736152" y="1438831"/>
                </a:cubicBezTo>
                <a:cubicBezTo>
                  <a:pt x="3741087" y="1437963"/>
                  <a:pt x="3745944" y="1437252"/>
                  <a:pt x="3750734" y="1436226"/>
                </a:cubicBezTo>
                <a:cubicBezTo>
                  <a:pt x="3766040" y="1432909"/>
                  <a:pt x="3781201" y="1428579"/>
                  <a:pt x="3796665" y="1426316"/>
                </a:cubicBezTo>
                <a:cubicBezTo>
                  <a:pt x="3813102" y="1423907"/>
                  <a:pt x="3827644" y="1416103"/>
                  <a:pt x="3843450" y="1411970"/>
                </a:cubicBezTo>
                <a:cubicBezTo>
                  <a:pt x="3851452" y="1409878"/>
                  <a:pt x="3858888" y="1405469"/>
                  <a:pt x="3866403" y="1401745"/>
                </a:cubicBezTo>
                <a:cubicBezTo>
                  <a:pt x="3876036" y="1396967"/>
                  <a:pt x="3885788" y="1392322"/>
                  <a:pt x="3894974" y="1386768"/>
                </a:cubicBezTo>
                <a:cubicBezTo>
                  <a:pt x="3915189" y="1374555"/>
                  <a:pt x="3935193" y="1362013"/>
                  <a:pt x="3955052" y="1349234"/>
                </a:cubicBezTo>
                <a:cubicBezTo>
                  <a:pt x="3968279" y="1340732"/>
                  <a:pt x="3981545" y="1332164"/>
                  <a:pt x="3993995" y="1322583"/>
                </a:cubicBezTo>
                <a:cubicBezTo>
                  <a:pt x="4011353" y="1309225"/>
                  <a:pt x="4028120" y="1295091"/>
                  <a:pt x="4044821" y="1280917"/>
                </a:cubicBezTo>
                <a:cubicBezTo>
                  <a:pt x="4054599" y="1272612"/>
                  <a:pt x="4064351" y="1264124"/>
                  <a:pt x="4073077" y="1254754"/>
                </a:cubicBezTo>
                <a:cubicBezTo>
                  <a:pt x="4085790" y="1241132"/>
                  <a:pt x="4097661" y="1226721"/>
                  <a:pt x="4109703" y="1212482"/>
                </a:cubicBezTo>
                <a:cubicBezTo>
                  <a:pt x="4115322" y="1205835"/>
                  <a:pt x="4120481" y="1198821"/>
                  <a:pt x="4125759" y="1192082"/>
                </a:cubicBezTo>
                <a:cubicBezTo>
                  <a:pt x="4136353" y="1195531"/>
                  <a:pt x="4146487" y="1199018"/>
                  <a:pt x="4156725" y="1202124"/>
                </a:cubicBezTo>
                <a:cubicBezTo>
                  <a:pt x="4171834" y="1206691"/>
                  <a:pt x="4187074" y="1210797"/>
                  <a:pt x="4202867" y="1212324"/>
                </a:cubicBezTo>
                <a:cubicBezTo>
                  <a:pt x="4204617" y="1212495"/>
                  <a:pt x="4206380" y="1212666"/>
                  <a:pt x="4208078" y="1213074"/>
                </a:cubicBezTo>
                <a:cubicBezTo>
                  <a:pt x="4237453" y="1220115"/>
                  <a:pt x="4267354" y="1223839"/>
                  <a:pt x="4297360" y="1226498"/>
                </a:cubicBezTo>
                <a:cubicBezTo>
                  <a:pt x="4316232" y="1228169"/>
                  <a:pt x="4335197" y="1229090"/>
                  <a:pt x="4354148" y="1229590"/>
                </a:cubicBezTo>
                <a:cubicBezTo>
                  <a:pt x="4373678" y="1230090"/>
                  <a:pt x="4393353" y="1230577"/>
                  <a:pt x="4412555" y="1226195"/>
                </a:cubicBezTo>
                <a:cubicBezTo>
                  <a:pt x="4426400" y="1223036"/>
                  <a:pt x="4439955" y="1218575"/>
                  <a:pt x="4453668" y="1214824"/>
                </a:cubicBezTo>
                <a:cubicBezTo>
                  <a:pt x="4471580" y="1209915"/>
                  <a:pt x="4487899" y="1201413"/>
                  <a:pt x="4503586" y="1191885"/>
                </a:cubicBezTo>
                <a:cubicBezTo>
                  <a:pt x="4522611" y="1180330"/>
                  <a:pt x="4540276" y="1166696"/>
                  <a:pt x="4555659" y="1150600"/>
                </a:cubicBezTo>
                <a:cubicBezTo>
                  <a:pt x="4566692" y="1139058"/>
                  <a:pt x="4578073" y="1127595"/>
                  <a:pt x="4585460" y="1113040"/>
                </a:cubicBezTo>
                <a:cubicBezTo>
                  <a:pt x="4589811" y="1104472"/>
                  <a:pt x="4595563" y="1096431"/>
                  <a:pt x="4598682" y="1087469"/>
                </a:cubicBezTo>
                <a:cubicBezTo>
                  <a:pt x="4601897" y="1078217"/>
                  <a:pt x="4603437" y="1068214"/>
                  <a:pt x="4604352" y="1058410"/>
                </a:cubicBezTo>
                <a:cubicBezTo>
                  <a:pt x="4605756" y="1043341"/>
                  <a:pt x="4606613" y="1028259"/>
                  <a:pt x="4603131" y="1013164"/>
                </a:cubicBezTo>
                <a:cubicBezTo>
                  <a:pt x="4598786" y="994331"/>
                  <a:pt x="4590791" y="977406"/>
                  <a:pt x="4579494" y="961837"/>
                </a:cubicBezTo>
                <a:cubicBezTo>
                  <a:pt x="4562672" y="938661"/>
                  <a:pt x="4540652" y="921250"/>
                  <a:pt x="4515931" y="907694"/>
                </a:cubicBezTo>
                <a:cubicBezTo>
                  <a:pt x="4495479" y="896481"/>
                  <a:pt x="4472870" y="891112"/>
                  <a:pt x="4449220" y="891151"/>
                </a:cubicBezTo>
                <a:cubicBezTo>
                  <a:pt x="4439034" y="891165"/>
                  <a:pt x="4428847" y="890520"/>
                  <a:pt x="4418674" y="890638"/>
                </a:cubicBezTo>
                <a:cubicBezTo>
                  <a:pt x="4403605" y="890796"/>
                  <a:pt x="4388734" y="891033"/>
                  <a:pt x="4373836" y="895310"/>
                </a:cubicBezTo>
                <a:cubicBezTo>
                  <a:pt x="4360899" y="899035"/>
                  <a:pt x="4347910" y="902114"/>
                  <a:pt x="4335854" y="908300"/>
                </a:cubicBezTo>
                <a:cubicBezTo>
                  <a:pt x="4321273" y="915775"/>
                  <a:pt x="4307480" y="924382"/>
                  <a:pt x="4295109" y="935187"/>
                </a:cubicBezTo>
                <a:cubicBezTo>
                  <a:pt x="4272999" y="954480"/>
                  <a:pt x="4253074" y="975774"/>
                  <a:pt x="4235136" y="998950"/>
                </a:cubicBezTo>
                <a:cubicBezTo>
                  <a:pt x="4219962" y="1018573"/>
                  <a:pt x="4204446" y="1037932"/>
                  <a:pt x="4189535" y="1057752"/>
                </a:cubicBezTo>
                <a:cubicBezTo>
                  <a:pt x="4174295" y="1078006"/>
                  <a:pt x="4159608" y="1098695"/>
                  <a:pt x="4144644" y="1119159"/>
                </a:cubicBezTo>
                <a:cubicBezTo>
                  <a:pt x="4136721" y="1129991"/>
                  <a:pt x="4128746" y="1140796"/>
                  <a:pt x="4120744" y="1151574"/>
                </a:cubicBezTo>
                <a:cubicBezTo>
                  <a:pt x="4119047" y="1153851"/>
                  <a:pt x="4117151" y="1155983"/>
                  <a:pt x="4115006" y="1158602"/>
                </a:cubicBezTo>
                <a:cubicBezTo>
                  <a:pt x="4108571" y="1155838"/>
                  <a:pt x="4102649" y="1153403"/>
                  <a:pt x="4096805" y="1150784"/>
                </a:cubicBezTo>
                <a:cubicBezTo>
                  <a:pt x="4078696" y="1142677"/>
                  <a:pt x="4060363" y="1135031"/>
                  <a:pt x="4042610" y="1126214"/>
                </a:cubicBezTo>
                <a:cubicBezTo>
                  <a:pt x="4021711" y="1115830"/>
                  <a:pt x="4000838" y="1105222"/>
                  <a:pt x="3980887" y="1093167"/>
                </a:cubicBezTo>
                <a:cubicBezTo>
                  <a:pt x="3965541" y="1083876"/>
                  <a:pt x="3951460" y="1072413"/>
                  <a:pt x="3937154" y="1061463"/>
                </a:cubicBezTo>
                <a:cubicBezTo>
                  <a:pt x="3925915" y="1052882"/>
                  <a:pt x="3914820" y="1044025"/>
                  <a:pt x="3904397" y="1034497"/>
                </a:cubicBezTo>
                <a:cubicBezTo>
                  <a:pt x="3894329" y="1025311"/>
                  <a:pt x="3885143" y="1015138"/>
                  <a:pt x="3875628" y="1005346"/>
                </a:cubicBezTo>
                <a:cubicBezTo>
                  <a:pt x="3870601" y="1000161"/>
                  <a:pt x="3865389" y="995094"/>
                  <a:pt x="3860783" y="989554"/>
                </a:cubicBezTo>
                <a:cubicBezTo>
                  <a:pt x="3854453" y="981947"/>
                  <a:pt x="3848741" y="973840"/>
                  <a:pt x="3842556" y="966101"/>
                </a:cubicBezTo>
                <a:cubicBezTo>
                  <a:pt x="3829066" y="949242"/>
                  <a:pt x="3818024" y="930778"/>
                  <a:pt x="3806298" y="912722"/>
                </a:cubicBezTo>
                <a:cubicBezTo>
                  <a:pt x="3800665" y="904022"/>
                  <a:pt x="3793045" y="896613"/>
                  <a:pt x="3786281" y="888664"/>
                </a:cubicBezTo>
                <a:cubicBezTo>
                  <a:pt x="3772778" y="872819"/>
                  <a:pt x="3756393" y="860237"/>
                  <a:pt x="3739890" y="847774"/>
                </a:cubicBezTo>
                <a:cubicBezTo>
                  <a:pt x="3724005" y="835772"/>
                  <a:pt x="3712989" y="819492"/>
                  <a:pt x="3701066" y="803936"/>
                </a:cubicBezTo>
                <a:cubicBezTo>
                  <a:pt x="3695328" y="796447"/>
                  <a:pt x="3693341" y="788906"/>
                  <a:pt x="3695446" y="780286"/>
                </a:cubicBezTo>
                <a:cubicBezTo>
                  <a:pt x="3696354" y="776562"/>
                  <a:pt x="3698184" y="772206"/>
                  <a:pt x="3701026" y="769955"/>
                </a:cubicBezTo>
                <a:cubicBezTo>
                  <a:pt x="3717898" y="756584"/>
                  <a:pt x="3718293" y="739528"/>
                  <a:pt x="3700829" y="726709"/>
                </a:cubicBezTo>
                <a:cubicBezTo>
                  <a:pt x="3692893" y="720879"/>
                  <a:pt x="3683852" y="716523"/>
                  <a:pt x="3674824" y="711219"/>
                </a:cubicBezTo>
                <a:cubicBezTo>
                  <a:pt x="3671889" y="702717"/>
                  <a:pt x="3677456" y="696756"/>
                  <a:pt x="3682852" y="690991"/>
                </a:cubicBezTo>
                <a:cubicBezTo>
                  <a:pt x="3687050" y="686530"/>
                  <a:pt x="3692038" y="682805"/>
                  <a:pt x="3696262" y="678383"/>
                </a:cubicBezTo>
                <a:cubicBezTo>
                  <a:pt x="3699868" y="674619"/>
                  <a:pt x="3703382" y="670619"/>
                  <a:pt x="3706080" y="666197"/>
                </a:cubicBezTo>
                <a:cubicBezTo>
                  <a:pt x="3716201" y="649601"/>
                  <a:pt x="3713753" y="631453"/>
                  <a:pt x="3699776" y="617726"/>
                </a:cubicBezTo>
                <a:cubicBezTo>
                  <a:pt x="3688024" y="606197"/>
                  <a:pt x="3674600" y="597235"/>
                  <a:pt x="3659597" y="590207"/>
                </a:cubicBezTo>
                <a:cubicBezTo>
                  <a:pt x="3633183" y="577836"/>
                  <a:pt x="3606573" y="565623"/>
                  <a:pt x="3583147" y="547883"/>
                </a:cubicBezTo>
                <a:cubicBezTo>
                  <a:pt x="3571579" y="539118"/>
                  <a:pt x="3560458" y="529708"/>
                  <a:pt x="3549548" y="520114"/>
                </a:cubicBezTo>
                <a:cubicBezTo>
                  <a:pt x="3537150" y="509230"/>
                  <a:pt x="3532465" y="494332"/>
                  <a:pt x="3531360" y="478684"/>
                </a:cubicBezTo>
                <a:cubicBezTo>
                  <a:pt x="3529846" y="457219"/>
                  <a:pt x="3529465" y="435675"/>
                  <a:pt x="3529083" y="414157"/>
                </a:cubicBezTo>
                <a:cubicBezTo>
                  <a:pt x="3528715" y="392587"/>
                  <a:pt x="3528846" y="371004"/>
                  <a:pt x="3528938" y="349433"/>
                </a:cubicBezTo>
                <a:cubicBezTo>
                  <a:pt x="3529044" y="323481"/>
                  <a:pt x="3529399" y="297528"/>
                  <a:pt x="3529544" y="271575"/>
                </a:cubicBezTo>
                <a:cubicBezTo>
                  <a:pt x="3529609" y="258506"/>
                  <a:pt x="3529307" y="245425"/>
                  <a:pt x="3529452" y="232356"/>
                </a:cubicBezTo>
                <a:cubicBezTo>
                  <a:pt x="3529596" y="218709"/>
                  <a:pt x="3530162" y="205061"/>
                  <a:pt x="3530386" y="191406"/>
                </a:cubicBezTo>
                <a:cubicBezTo>
                  <a:pt x="3530517" y="183599"/>
                  <a:pt x="3530386" y="175784"/>
                  <a:pt x="3530254" y="167974"/>
                </a:cubicBezTo>
                <a:cubicBezTo>
                  <a:pt x="3530110" y="159633"/>
                  <a:pt x="3529675" y="151297"/>
                  <a:pt x="3529623" y="142957"/>
                </a:cubicBezTo>
                <a:cubicBezTo>
                  <a:pt x="3529491" y="125267"/>
                  <a:pt x="3529504" y="107576"/>
                  <a:pt x="3529491" y="89886"/>
                </a:cubicBezTo>
                <a:cubicBezTo>
                  <a:pt x="3529478" y="68292"/>
                  <a:pt x="3529491" y="46698"/>
                  <a:pt x="3529491" y="25103"/>
                </a:cubicBezTo>
                <a:lnTo>
                  <a:pt x="3529513" y="0"/>
                </a:lnTo>
                <a:lnTo>
                  <a:pt x="4099619" y="0"/>
                </a:lnTo>
                <a:lnTo>
                  <a:pt x="4072892" y="3006"/>
                </a:lnTo>
                <a:cubicBezTo>
                  <a:pt x="4057889" y="5243"/>
                  <a:pt x="4043018" y="8007"/>
                  <a:pt x="4028278" y="11429"/>
                </a:cubicBezTo>
                <a:cubicBezTo>
                  <a:pt x="4011169" y="15508"/>
                  <a:pt x="3994324" y="20115"/>
                  <a:pt x="3977478" y="24984"/>
                </a:cubicBezTo>
                <a:cubicBezTo>
                  <a:pt x="3967344" y="28011"/>
                  <a:pt x="3957605" y="32091"/>
                  <a:pt x="3947735" y="35644"/>
                </a:cubicBezTo>
                <a:cubicBezTo>
                  <a:pt x="3923914" y="43935"/>
                  <a:pt x="3901541" y="55385"/>
                  <a:pt x="3879563" y="67756"/>
                </a:cubicBezTo>
                <a:cubicBezTo>
                  <a:pt x="3865613" y="75653"/>
                  <a:pt x="3851663" y="83944"/>
                  <a:pt x="3841002" y="96183"/>
                </a:cubicBezTo>
                <a:lnTo>
                  <a:pt x="3841002" y="96186"/>
                </a:lnTo>
                <a:cubicBezTo>
                  <a:pt x="3829816" y="104609"/>
                  <a:pt x="3832448" y="112373"/>
                  <a:pt x="3833896" y="113558"/>
                </a:cubicBezTo>
                <a:cubicBezTo>
                  <a:pt x="3837054" y="116980"/>
                  <a:pt x="3841529" y="116190"/>
                  <a:pt x="3845872" y="113953"/>
                </a:cubicBezTo>
                <a:cubicBezTo>
                  <a:pt x="3861270" y="105661"/>
                  <a:pt x="3877063" y="98028"/>
                  <a:pt x="3892724" y="90264"/>
                </a:cubicBezTo>
                <a:cubicBezTo>
                  <a:pt x="3909438" y="81972"/>
                  <a:pt x="3925889" y="72760"/>
                  <a:pt x="3942997" y="65653"/>
                </a:cubicBezTo>
                <a:cubicBezTo>
                  <a:pt x="3959711" y="58546"/>
                  <a:pt x="3976952" y="52887"/>
                  <a:pt x="3994324" y="48018"/>
                </a:cubicBezTo>
                <a:cubicBezTo>
                  <a:pt x="4014065" y="42490"/>
                  <a:pt x="4034200" y="38542"/>
                  <a:pt x="4054073" y="33804"/>
                </a:cubicBezTo>
                <a:cubicBezTo>
                  <a:pt x="4077893" y="28277"/>
                  <a:pt x="4102372" y="27092"/>
                  <a:pt x="4126588" y="25118"/>
                </a:cubicBezTo>
                <a:cubicBezTo>
                  <a:pt x="4128509" y="24905"/>
                  <a:pt x="4130391" y="24806"/>
                  <a:pt x="4132286" y="24741"/>
                </a:cubicBezTo>
                <a:cubicBezTo>
                  <a:pt x="4133879" y="24685"/>
                  <a:pt x="4125535" y="59204"/>
                  <a:pt x="4125535" y="70391"/>
                </a:cubicBezTo>
                <a:cubicBezTo>
                  <a:pt x="4125535" y="87105"/>
                  <a:pt x="4127377" y="107767"/>
                  <a:pt x="4146065" y="110399"/>
                </a:cubicBezTo>
                <a:cubicBezTo>
                  <a:pt x="4164753" y="112900"/>
                  <a:pt x="4190417" y="104609"/>
                  <a:pt x="4188706" y="66969"/>
                </a:cubicBezTo>
                <a:cubicBezTo>
                  <a:pt x="4187653" y="44201"/>
                  <a:pt x="4179638" y="23736"/>
                  <a:pt x="4181546" y="23725"/>
                </a:cubicBezTo>
                <a:cubicBezTo>
                  <a:pt x="4183836" y="23710"/>
                  <a:pt x="4186139" y="23671"/>
                  <a:pt x="4188443" y="23671"/>
                </a:cubicBezTo>
                <a:cubicBezTo>
                  <a:pt x="4205946" y="23802"/>
                  <a:pt x="4223318" y="24855"/>
                  <a:pt x="4240822" y="25776"/>
                </a:cubicBezTo>
                <a:cubicBezTo>
                  <a:pt x="4258457" y="26698"/>
                  <a:pt x="4275829" y="30645"/>
                  <a:pt x="4293333" y="33015"/>
                </a:cubicBezTo>
                <a:cubicBezTo>
                  <a:pt x="4313600" y="35909"/>
                  <a:pt x="4333078" y="42358"/>
                  <a:pt x="4352555" y="47885"/>
                </a:cubicBezTo>
                <a:cubicBezTo>
                  <a:pt x="4366769" y="51965"/>
                  <a:pt x="4380324" y="57361"/>
                  <a:pt x="4393616" y="63678"/>
                </a:cubicBezTo>
                <a:cubicBezTo>
                  <a:pt x="4400855" y="67231"/>
                  <a:pt x="4407698" y="71574"/>
                  <a:pt x="4415068" y="74864"/>
                </a:cubicBezTo>
                <a:cubicBezTo>
                  <a:pt x="4421912" y="78023"/>
                  <a:pt x="4435730" y="83814"/>
                  <a:pt x="4442442" y="77628"/>
                </a:cubicBezTo>
                <a:cubicBezTo>
                  <a:pt x="4444548" y="75786"/>
                  <a:pt x="4445469" y="72759"/>
                  <a:pt x="4445601" y="69995"/>
                </a:cubicBezTo>
                <a:cubicBezTo>
                  <a:pt x="4446127" y="60124"/>
                  <a:pt x="4437836" y="56571"/>
                  <a:pt x="4430729" y="51965"/>
                </a:cubicBezTo>
                <a:cubicBezTo>
                  <a:pt x="4423886" y="47620"/>
                  <a:pt x="4416647" y="43674"/>
                  <a:pt x="4409014" y="40514"/>
                </a:cubicBezTo>
                <a:cubicBezTo>
                  <a:pt x="4396380" y="35118"/>
                  <a:pt x="4384141" y="29064"/>
                  <a:pt x="4371375" y="23668"/>
                </a:cubicBezTo>
                <a:cubicBezTo>
                  <a:pt x="4366111" y="21431"/>
                  <a:pt x="4360320" y="20246"/>
                  <a:pt x="4354793" y="18667"/>
                </a:cubicBezTo>
                <a:cubicBezTo>
                  <a:pt x="4330709" y="11824"/>
                  <a:pt x="4306888" y="4190"/>
                  <a:pt x="4281751" y="1690"/>
                </a:cubicBezTo>
                <a:lnTo>
                  <a:pt x="4270633" y="0"/>
                </a:lnTo>
                <a:lnTo>
                  <a:pt x="4751433" y="0"/>
                </a:lnTo>
                <a:lnTo>
                  <a:pt x="4762724" y="36129"/>
                </a:lnTo>
                <a:cubicBezTo>
                  <a:pt x="4767193" y="49692"/>
                  <a:pt x="4771847" y="63213"/>
                  <a:pt x="4777005" y="76528"/>
                </a:cubicBezTo>
                <a:cubicBezTo>
                  <a:pt x="4785088" y="97398"/>
                  <a:pt x="4792854" y="118452"/>
                  <a:pt x="4802247" y="138741"/>
                </a:cubicBezTo>
                <a:cubicBezTo>
                  <a:pt x="4813130" y="162247"/>
                  <a:pt x="4824417" y="185735"/>
                  <a:pt x="4837718" y="207917"/>
                </a:cubicBezTo>
                <a:cubicBezTo>
                  <a:pt x="4856172" y="238700"/>
                  <a:pt x="4876176" y="268627"/>
                  <a:pt x="4903431" y="292803"/>
                </a:cubicBezTo>
                <a:lnTo>
                  <a:pt x="4910328" y="299453"/>
                </a:lnTo>
                <a:lnTo>
                  <a:pt x="4910328" y="423798"/>
                </a:lnTo>
                <a:lnTo>
                  <a:pt x="4893904" y="477421"/>
                </a:lnTo>
                <a:cubicBezTo>
                  <a:pt x="4888064" y="491608"/>
                  <a:pt x="4879324" y="504597"/>
                  <a:pt x="4872232" y="518297"/>
                </a:cubicBezTo>
                <a:cubicBezTo>
                  <a:pt x="4865751" y="530826"/>
                  <a:pt x="4857084" y="541921"/>
                  <a:pt x="4847676" y="552054"/>
                </a:cubicBezTo>
                <a:cubicBezTo>
                  <a:pt x="4834177" y="566571"/>
                  <a:pt x="4819366" y="580442"/>
                  <a:pt x="4799150" y="585140"/>
                </a:cubicBezTo>
                <a:cubicBezTo>
                  <a:pt x="4780029" y="589589"/>
                  <a:pt x="4762519" y="586509"/>
                  <a:pt x="4746837" y="572967"/>
                </a:cubicBezTo>
                <a:cubicBezTo>
                  <a:pt x="4727350" y="556147"/>
                  <a:pt x="4713176" y="535643"/>
                  <a:pt x="4701792" y="513046"/>
                </a:cubicBezTo>
                <a:cubicBezTo>
                  <a:pt x="4693718" y="497030"/>
                  <a:pt x="4690288" y="479342"/>
                  <a:pt x="4694178" y="461996"/>
                </a:cubicBezTo>
                <a:cubicBezTo>
                  <a:pt x="4698632" y="442150"/>
                  <a:pt x="4709795" y="425765"/>
                  <a:pt x="4727852" y="414644"/>
                </a:cubicBezTo>
                <a:cubicBezTo>
                  <a:pt x="4737395" y="408761"/>
                  <a:pt x="4747770" y="406406"/>
                  <a:pt x="4758505" y="404892"/>
                </a:cubicBezTo>
                <a:cubicBezTo>
                  <a:pt x="4766017" y="403839"/>
                  <a:pt x="4770328" y="406840"/>
                  <a:pt x="4773688" y="413763"/>
                </a:cubicBezTo>
                <a:cubicBezTo>
                  <a:pt x="4778926" y="424541"/>
                  <a:pt x="4780271" y="436136"/>
                  <a:pt x="4780237" y="447743"/>
                </a:cubicBezTo>
                <a:cubicBezTo>
                  <a:pt x="4780208" y="457811"/>
                  <a:pt x="4774905" y="466155"/>
                  <a:pt x="4767489" y="473538"/>
                </a:cubicBezTo>
                <a:cubicBezTo>
                  <a:pt x="4768886" y="476381"/>
                  <a:pt x="4770255" y="479158"/>
                  <a:pt x="4771793" y="482264"/>
                </a:cubicBezTo>
                <a:cubicBezTo>
                  <a:pt x="4786237" y="480658"/>
                  <a:pt x="4793780" y="471064"/>
                  <a:pt x="4797772" y="459075"/>
                </a:cubicBezTo>
                <a:cubicBezTo>
                  <a:pt x="4804063" y="440189"/>
                  <a:pt x="4802876" y="420961"/>
                  <a:pt x="4795411" y="402550"/>
                </a:cubicBezTo>
                <a:cubicBezTo>
                  <a:pt x="4793197" y="397101"/>
                  <a:pt x="4788964" y="392140"/>
                  <a:pt x="4784714" y="387902"/>
                </a:cubicBezTo>
                <a:cubicBezTo>
                  <a:pt x="4777226" y="380427"/>
                  <a:pt x="4767285" y="378084"/>
                  <a:pt x="4757144" y="378887"/>
                </a:cubicBezTo>
                <a:cubicBezTo>
                  <a:pt x="4724015" y="381519"/>
                  <a:pt x="4698537" y="396996"/>
                  <a:pt x="4680733" y="425199"/>
                </a:cubicBezTo>
                <a:cubicBezTo>
                  <a:pt x="4673960" y="435925"/>
                  <a:pt x="4669031" y="447375"/>
                  <a:pt x="4667283" y="459772"/>
                </a:cubicBezTo>
                <a:cubicBezTo>
                  <a:pt x="4664730" y="477894"/>
                  <a:pt x="4665644" y="495964"/>
                  <a:pt x="4672749" y="513178"/>
                </a:cubicBezTo>
                <a:cubicBezTo>
                  <a:pt x="4676639" y="522588"/>
                  <a:pt x="4680748" y="531971"/>
                  <a:pt x="4685479" y="540986"/>
                </a:cubicBezTo>
                <a:cubicBezTo>
                  <a:pt x="4688413" y="546580"/>
                  <a:pt x="4692785" y="551410"/>
                  <a:pt x="4696358" y="556687"/>
                </a:cubicBezTo>
                <a:cubicBezTo>
                  <a:pt x="4710155" y="577073"/>
                  <a:pt x="4726892" y="594392"/>
                  <a:pt x="4748659" y="606342"/>
                </a:cubicBezTo>
                <a:cubicBezTo>
                  <a:pt x="4753231" y="608843"/>
                  <a:pt x="4758457" y="610172"/>
                  <a:pt x="4763419" y="611949"/>
                </a:cubicBezTo>
                <a:cubicBezTo>
                  <a:pt x="4766134" y="612922"/>
                  <a:pt x="4768925" y="613686"/>
                  <a:pt x="4771717" y="614554"/>
                </a:cubicBezTo>
                <a:cubicBezTo>
                  <a:pt x="4773668" y="639415"/>
                  <a:pt x="4775581" y="663762"/>
                  <a:pt x="4777551" y="688846"/>
                </a:cubicBezTo>
                <a:cubicBezTo>
                  <a:pt x="4768956" y="689254"/>
                  <a:pt x="4761157" y="689333"/>
                  <a:pt x="4753412" y="690031"/>
                </a:cubicBezTo>
                <a:cubicBezTo>
                  <a:pt x="4743857" y="690886"/>
                  <a:pt x="4734318" y="691215"/>
                  <a:pt x="4724999" y="694610"/>
                </a:cubicBezTo>
                <a:cubicBezTo>
                  <a:pt x="4698579" y="704257"/>
                  <a:pt x="4688798" y="722221"/>
                  <a:pt x="4688619" y="744463"/>
                </a:cubicBezTo>
                <a:cubicBezTo>
                  <a:pt x="4688460" y="764164"/>
                  <a:pt x="4693518" y="782392"/>
                  <a:pt x="4700772" y="800501"/>
                </a:cubicBezTo>
                <a:cubicBezTo>
                  <a:pt x="4710026" y="823611"/>
                  <a:pt x="4725716" y="841404"/>
                  <a:pt x="4745453" y="855473"/>
                </a:cubicBezTo>
                <a:cubicBezTo>
                  <a:pt x="4755030" y="862303"/>
                  <a:pt x="4766775" y="866094"/>
                  <a:pt x="4778100" y="871542"/>
                </a:cubicBezTo>
                <a:lnTo>
                  <a:pt x="4778100" y="961429"/>
                </a:lnTo>
                <a:cubicBezTo>
                  <a:pt x="4765560" y="961126"/>
                  <a:pt x="4754004" y="959008"/>
                  <a:pt x="4743033" y="953796"/>
                </a:cubicBezTo>
                <a:cubicBezTo>
                  <a:pt x="4724861" y="945149"/>
                  <a:pt x="4709351" y="932699"/>
                  <a:pt x="4695113" y="918894"/>
                </a:cubicBezTo>
                <a:cubicBezTo>
                  <a:pt x="4689924" y="913854"/>
                  <a:pt x="4687497" y="905970"/>
                  <a:pt x="4683913" y="899311"/>
                </a:cubicBezTo>
                <a:cubicBezTo>
                  <a:pt x="4681287" y="894455"/>
                  <a:pt x="4679108" y="889322"/>
                  <a:pt x="4676242" y="884611"/>
                </a:cubicBezTo>
                <a:cubicBezTo>
                  <a:pt x="4670959" y="875911"/>
                  <a:pt x="4658937" y="873279"/>
                  <a:pt x="4651670" y="879912"/>
                </a:cubicBezTo>
                <a:cubicBezTo>
                  <a:pt x="4648040" y="883216"/>
                  <a:pt x="4645580" y="888388"/>
                  <a:pt x="4643946" y="893178"/>
                </a:cubicBezTo>
                <a:cubicBezTo>
                  <a:pt x="4639796" y="905339"/>
                  <a:pt x="4640541" y="918104"/>
                  <a:pt x="4641371" y="930633"/>
                </a:cubicBezTo>
                <a:cubicBezTo>
                  <a:pt x="4643432" y="961758"/>
                  <a:pt x="4652626" y="991080"/>
                  <a:pt x="4668443" y="1017704"/>
                </a:cubicBezTo>
                <a:cubicBezTo>
                  <a:pt x="4679552" y="1036418"/>
                  <a:pt x="4693073" y="1053672"/>
                  <a:pt x="4710583" y="1067517"/>
                </a:cubicBezTo>
                <a:cubicBezTo>
                  <a:pt x="4721555" y="1076190"/>
                  <a:pt x="4732432" y="1084757"/>
                  <a:pt x="4745815" y="1089100"/>
                </a:cubicBezTo>
                <a:cubicBezTo>
                  <a:pt x="4753243" y="1091509"/>
                  <a:pt x="4761128" y="1092549"/>
                  <a:pt x="4768838" y="1094036"/>
                </a:cubicBezTo>
                <a:cubicBezTo>
                  <a:pt x="4771910" y="1094628"/>
                  <a:pt x="4775071" y="1094773"/>
                  <a:pt x="4778059" y="1095102"/>
                </a:cubicBezTo>
                <a:lnTo>
                  <a:pt x="4778059" y="1213153"/>
                </a:lnTo>
                <a:cubicBezTo>
                  <a:pt x="4768761" y="1212271"/>
                  <a:pt x="4762628" y="1207046"/>
                  <a:pt x="4756510" y="1202703"/>
                </a:cubicBezTo>
                <a:cubicBezTo>
                  <a:pt x="4729563" y="1183568"/>
                  <a:pt x="4707213" y="1160168"/>
                  <a:pt x="4691315" y="1130899"/>
                </a:cubicBezTo>
                <a:cubicBezTo>
                  <a:pt x="4689018" y="1126674"/>
                  <a:pt x="4685505" y="1122779"/>
                  <a:pt x="4681730" y="1119752"/>
                </a:cubicBezTo>
                <a:cubicBezTo>
                  <a:pt x="4674385" y="1113869"/>
                  <a:pt x="4665666" y="1115514"/>
                  <a:pt x="4660741" y="1123502"/>
                </a:cubicBezTo>
                <a:cubicBezTo>
                  <a:pt x="4658647" y="1126898"/>
                  <a:pt x="4657004" y="1130886"/>
                  <a:pt x="4656369" y="1134808"/>
                </a:cubicBezTo>
                <a:cubicBezTo>
                  <a:pt x="4654270" y="1147771"/>
                  <a:pt x="4652314" y="1160800"/>
                  <a:pt x="4651052" y="1173881"/>
                </a:cubicBezTo>
                <a:cubicBezTo>
                  <a:pt x="4648791" y="1197281"/>
                  <a:pt x="4649923" y="1220457"/>
                  <a:pt x="4655687" y="1243475"/>
                </a:cubicBezTo>
                <a:cubicBezTo>
                  <a:pt x="4660765" y="1263755"/>
                  <a:pt x="4672458" y="1279403"/>
                  <a:pt x="4688685" y="1291340"/>
                </a:cubicBezTo>
                <a:cubicBezTo>
                  <a:pt x="4710933" y="1307699"/>
                  <a:pt x="4736505" y="1316635"/>
                  <a:pt x="4763894" y="1320254"/>
                </a:cubicBezTo>
                <a:cubicBezTo>
                  <a:pt x="4765598" y="1320491"/>
                  <a:pt x="4767386" y="1319991"/>
                  <a:pt x="4769133" y="1320004"/>
                </a:cubicBezTo>
                <a:cubicBezTo>
                  <a:pt x="4770860" y="1320017"/>
                  <a:pt x="4772584" y="1320241"/>
                  <a:pt x="4774692" y="1320412"/>
                </a:cubicBezTo>
                <a:cubicBezTo>
                  <a:pt x="4774987" y="1322557"/>
                  <a:pt x="4775552" y="1324544"/>
                  <a:pt x="4775485" y="1326519"/>
                </a:cubicBezTo>
                <a:cubicBezTo>
                  <a:pt x="4774862" y="1345009"/>
                  <a:pt x="4774154" y="1363500"/>
                  <a:pt x="4773417" y="1381991"/>
                </a:cubicBezTo>
                <a:cubicBezTo>
                  <a:pt x="4773204" y="1387347"/>
                  <a:pt x="4771733" y="1391598"/>
                  <a:pt x="4767164" y="1395599"/>
                </a:cubicBezTo>
                <a:cubicBezTo>
                  <a:pt x="4749540" y="1411075"/>
                  <a:pt x="4734121" y="1428566"/>
                  <a:pt x="4720755" y="1447952"/>
                </a:cubicBezTo>
                <a:cubicBezTo>
                  <a:pt x="4711205" y="1461797"/>
                  <a:pt x="4698482" y="1472641"/>
                  <a:pt x="4684268" y="1481775"/>
                </a:cubicBezTo>
                <a:cubicBezTo>
                  <a:pt x="4678636" y="1485394"/>
                  <a:pt x="4673424" y="1489750"/>
                  <a:pt x="4668440" y="1494238"/>
                </a:cubicBezTo>
                <a:cubicBezTo>
                  <a:pt x="4667110" y="1495435"/>
                  <a:pt x="4666411" y="1498725"/>
                  <a:pt x="4667096" y="1500357"/>
                </a:cubicBezTo>
                <a:cubicBezTo>
                  <a:pt x="4667760" y="1501923"/>
                  <a:pt x="4670622" y="1503542"/>
                  <a:pt x="4672452" y="1503463"/>
                </a:cubicBezTo>
                <a:cubicBezTo>
                  <a:pt x="4676760" y="1503292"/>
                  <a:pt x="4681264" y="1502752"/>
                  <a:pt x="4685275" y="1501252"/>
                </a:cubicBezTo>
                <a:cubicBezTo>
                  <a:pt x="4711111" y="1491632"/>
                  <a:pt x="4732185" y="1475642"/>
                  <a:pt x="4748915" y="1453703"/>
                </a:cubicBezTo>
                <a:cubicBezTo>
                  <a:pt x="4755376" y="1445227"/>
                  <a:pt x="4762757" y="1437449"/>
                  <a:pt x="4770560" y="1429553"/>
                </a:cubicBezTo>
                <a:cubicBezTo>
                  <a:pt x="4771048" y="1477353"/>
                  <a:pt x="4770381" y="1524981"/>
                  <a:pt x="4767014" y="1572793"/>
                </a:cubicBezTo>
                <a:cubicBezTo>
                  <a:pt x="4759121" y="1574465"/>
                  <a:pt x="4751502" y="1575254"/>
                  <a:pt x="4744520" y="1577794"/>
                </a:cubicBezTo>
                <a:cubicBezTo>
                  <a:pt x="4738078" y="1580124"/>
                  <a:pt x="4731847" y="1583730"/>
                  <a:pt x="4726386" y="1587902"/>
                </a:cubicBezTo>
                <a:cubicBezTo>
                  <a:pt x="4720629" y="1592297"/>
                  <a:pt x="4716028" y="1598167"/>
                  <a:pt x="4710684" y="1603142"/>
                </a:cubicBezTo>
                <a:cubicBezTo>
                  <a:pt x="4701975" y="1611262"/>
                  <a:pt x="4693569" y="1619803"/>
                  <a:pt x="4684137" y="1627002"/>
                </a:cubicBezTo>
                <a:cubicBezTo>
                  <a:pt x="4669311" y="1638320"/>
                  <a:pt x="4655380" y="1650507"/>
                  <a:pt x="4643547" y="1664852"/>
                </a:cubicBezTo>
                <a:cubicBezTo>
                  <a:pt x="4634556" y="1675736"/>
                  <a:pt x="4629165" y="1688818"/>
                  <a:pt x="4623653" y="1701741"/>
                </a:cubicBezTo>
                <a:cubicBezTo>
                  <a:pt x="4614713" y="1722706"/>
                  <a:pt x="4607970" y="1744487"/>
                  <a:pt x="4602570" y="1766452"/>
                </a:cubicBezTo>
                <a:cubicBezTo>
                  <a:pt x="4598607" y="1782574"/>
                  <a:pt x="4600292" y="1799564"/>
                  <a:pt x="4605007" y="1815870"/>
                </a:cubicBezTo>
                <a:cubicBezTo>
                  <a:pt x="4608225" y="1826991"/>
                  <a:pt x="4613814" y="1836651"/>
                  <a:pt x="4621687" y="1845192"/>
                </a:cubicBezTo>
                <a:cubicBezTo>
                  <a:pt x="4630890" y="1855181"/>
                  <a:pt x="4641970" y="1858327"/>
                  <a:pt x="4655039" y="1855773"/>
                </a:cubicBezTo>
                <a:cubicBezTo>
                  <a:pt x="4677742" y="1851338"/>
                  <a:pt x="4693237" y="1838112"/>
                  <a:pt x="4702562" y="1817226"/>
                </a:cubicBezTo>
                <a:cubicBezTo>
                  <a:pt x="4704563" y="1812738"/>
                  <a:pt x="4706863" y="1808382"/>
                  <a:pt x="4710045" y="1801894"/>
                </a:cubicBezTo>
                <a:cubicBezTo>
                  <a:pt x="4711596" y="1809738"/>
                  <a:pt x="4712778" y="1815502"/>
                  <a:pt x="4713872" y="1821279"/>
                </a:cubicBezTo>
                <a:cubicBezTo>
                  <a:pt x="4717820" y="1842139"/>
                  <a:pt x="4721080" y="1863222"/>
                  <a:pt x="4729924" y="1882726"/>
                </a:cubicBezTo>
                <a:cubicBezTo>
                  <a:pt x="4733826" y="1891320"/>
                  <a:pt x="4739529" y="1898993"/>
                  <a:pt x="4750239" y="1900125"/>
                </a:cubicBezTo>
                <a:cubicBezTo>
                  <a:pt x="4761865" y="1901362"/>
                  <a:pt x="4771435" y="1897901"/>
                  <a:pt x="4778412" y="1888004"/>
                </a:cubicBezTo>
                <a:cubicBezTo>
                  <a:pt x="4784103" y="1879936"/>
                  <a:pt x="4786975" y="1870882"/>
                  <a:pt x="4788704" y="1861367"/>
                </a:cubicBezTo>
                <a:cubicBezTo>
                  <a:pt x="4791248" y="1847364"/>
                  <a:pt x="4793911" y="1833361"/>
                  <a:pt x="4795956" y="1819279"/>
                </a:cubicBezTo>
                <a:cubicBezTo>
                  <a:pt x="4796911" y="1812699"/>
                  <a:pt x="4796671" y="1805934"/>
                  <a:pt x="4796740" y="1799235"/>
                </a:cubicBezTo>
                <a:cubicBezTo>
                  <a:pt x="4796852" y="1788470"/>
                  <a:pt x="4796769" y="1777704"/>
                  <a:pt x="4796769" y="1766281"/>
                </a:cubicBezTo>
                <a:cubicBezTo>
                  <a:pt x="4800769" y="1767044"/>
                  <a:pt x="4801894" y="1769979"/>
                  <a:pt x="4803561" y="1772059"/>
                </a:cubicBezTo>
                <a:cubicBezTo>
                  <a:pt x="4822378" y="1795524"/>
                  <a:pt x="4841709" y="1818503"/>
                  <a:pt x="4865111" y="1837664"/>
                </a:cubicBezTo>
                <a:cubicBezTo>
                  <a:pt x="4873303" y="1844376"/>
                  <a:pt x="4882168" y="1849864"/>
                  <a:pt x="4892609" y="1852510"/>
                </a:cubicBezTo>
                <a:cubicBezTo>
                  <a:pt x="4897450" y="1853741"/>
                  <a:pt x="4902768" y="1853441"/>
                  <a:pt x="4907564" y="1851944"/>
                </a:cubicBezTo>
                <a:lnTo>
                  <a:pt x="4910328" y="1850131"/>
                </a:lnTo>
                <a:lnTo>
                  <a:pt x="4910328" y="3401568"/>
                </a:lnTo>
                <a:lnTo>
                  <a:pt x="429046" y="3401568"/>
                </a:lnTo>
                <a:lnTo>
                  <a:pt x="435342" y="3396224"/>
                </a:lnTo>
                <a:cubicBezTo>
                  <a:pt x="457242" y="3377790"/>
                  <a:pt x="479884" y="3358700"/>
                  <a:pt x="501509" y="3339326"/>
                </a:cubicBezTo>
                <a:cubicBezTo>
                  <a:pt x="524407" y="3318808"/>
                  <a:pt x="547190" y="3297325"/>
                  <a:pt x="569227" y="3276537"/>
                </a:cubicBezTo>
                <a:cubicBezTo>
                  <a:pt x="585282" y="3261408"/>
                  <a:pt x="601324" y="3246306"/>
                  <a:pt x="617559" y="3231371"/>
                </a:cubicBezTo>
                <a:cubicBezTo>
                  <a:pt x="635067" y="3215278"/>
                  <a:pt x="652769" y="3199378"/>
                  <a:pt x="670457" y="3183490"/>
                </a:cubicBezTo>
                <a:cubicBezTo>
                  <a:pt x="697370" y="3159357"/>
                  <a:pt x="725183" y="3134388"/>
                  <a:pt x="751748" y="3109110"/>
                </a:cubicBezTo>
                <a:cubicBezTo>
                  <a:pt x="823660" y="3040763"/>
                  <a:pt x="882489" y="2983389"/>
                  <a:pt x="936905" y="2928562"/>
                </a:cubicBezTo>
                <a:cubicBezTo>
                  <a:pt x="980928" y="2884220"/>
                  <a:pt x="1023753" y="2837201"/>
                  <a:pt x="1063504" y="2793000"/>
                </a:cubicBezTo>
                <a:lnTo>
                  <a:pt x="1065254" y="2791058"/>
                </a:lnTo>
                <a:cubicBezTo>
                  <a:pt x="1080923" y="2773640"/>
                  <a:pt x="1095730" y="2757200"/>
                  <a:pt x="1101275" y="2735112"/>
                </a:cubicBezTo>
                <a:cubicBezTo>
                  <a:pt x="1104413" y="2722672"/>
                  <a:pt x="1103616" y="2720627"/>
                  <a:pt x="1092810" y="2713294"/>
                </a:cubicBezTo>
                <a:cubicBezTo>
                  <a:pt x="1083354" y="2706888"/>
                  <a:pt x="1073629" y="2707287"/>
                  <a:pt x="1058950" y="2710258"/>
                </a:cubicBezTo>
                <a:cubicBezTo>
                  <a:pt x="1020344" y="2718067"/>
                  <a:pt x="980439" y="2731819"/>
                  <a:pt x="936944" y="2752260"/>
                </a:cubicBezTo>
                <a:cubicBezTo>
                  <a:pt x="843008" y="2796448"/>
                  <a:pt x="748686" y="2851777"/>
                  <a:pt x="656602" y="2916727"/>
                </a:cubicBezTo>
                <a:cubicBezTo>
                  <a:pt x="614767" y="2946238"/>
                  <a:pt x="573279" y="2977896"/>
                  <a:pt x="533155" y="3008513"/>
                </a:cubicBezTo>
                <a:cubicBezTo>
                  <a:pt x="512701" y="3024117"/>
                  <a:pt x="492259" y="3039721"/>
                  <a:pt x="471664" y="3055132"/>
                </a:cubicBezTo>
                <a:cubicBezTo>
                  <a:pt x="441119" y="3077992"/>
                  <a:pt x="410509" y="3100749"/>
                  <a:pt x="379901" y="3123505"/>
                </a:cubicBezTo>
                <a:cubicBezTo>
                  <a:pt x="351755" y="3144448"/>
                  <a:pt x="323609" y="3165365"/>
                  <a:pt x="295513" y="3186372"/>
                </a:cubicBezTo>
                <a:lnTo>
                  <a:pt x="255319" y="3216384"/>
                </a:lnTo>
                <a:cubicBezTo>
                  <a:pt x="205839" y="3253317"/>
                  <a:pt x="154669" y="3291510"/>
                  <a:pt x="104845" y="3329678"/>
                </a:cubicBezTo>
                <a:lnTo>
                  <a:pt x="13431" y="3401568"/>
                </a:lnTo>
                <a:lnTo>
                  <a:pt x="0" y="3401568"/>
                </a:lnTo>
                <a:lnTo>
                  <a:pt x="0" y="3275322"/>
                </a:lnTo>
                <a:lnTo>
                  <a:pt x="39469" y="3219857"/>
                </a:lnTo>
                <a:lnTo>
                  <a:pt x="47772" y="3208125"/>
                </a:lnTo>
                <a:cubicBezTo>
                  <a:pt x="84887" y="3155743"/>
                  <a:pt x="123261" y="3101559"/>
                  <a:pt x="159995" y="3047658"/>
                </a:cubicBezTo>
                <a:cubicBezTo>
                  <a:pt x="174493" y="3026381"/>
                  <a:pt x="188630" y="3004242"/>
                  <a:pt x="202304" y="2982823"/>
                </a:cubicBezTo>
                <a:cubicBezTo>
                  <a:pt x="215843" y="2961623"/>
                  <a:pt x="229846" y="2939677"/>
                  <a:pt x="244269" y="2918464"/>
                </a:cubicBezTo>
                <a:cubicBezTo>
                  <a:pt x="285091" y="2858466"/>
                  <a:pt x="321884" y="2794441"/>
                  <a:pt x="357469" y="2732513"/>
                </a:cubicBezTo>
                <a:lnTo>
                  <a:pt x="365633" y="2718311"/>
                </a:lnTo>
                <a:cubicBezTo>
                  <a:pt x="381579" y="2690589"/>
                  <a:pt x="397195" y="2662005"/>
                  <a:pt x="412303" y="2634347"/>
                </a:cubicBezTo>
                <a:cubicBezTo>
                  <a:pt x="427043" y="2607359"/>
                  <a:pt x="442290" y="2579456"/>
                  <a:pt x="457880" y="2552287"/>
                </a:cubicBezTo>
                <a:cubicBezTo>
                  <a:pt x="493031" y="2491003"/>
                  <a:pt x="532075" y="2424611"/>
                  <a:pt x="577229" y="2349292"/>
                </a:cubicBezTo>
                <a:cubicBezTo>
                  <a:pt x="612889" y="2289814"/>
                  <a:pt x="651186" y="2227340"/>
                  <a:pt x="691053" y="2163598"/>
                </a:cubicBezTo>
                <a:cubicBezTo>
                  <a:pt x="704098" y="2142758"/>
                  <a:pt x="718133" y="2122180"/>
                  <a:pt x="731705" y="2102279"/>
                </a:cubicBezTo>
                <a:cubicBezTo>
                  <a:pt x="738356" y="2092521"/>
                  <a:pt x="745020" y="2082764"/>
                  <a:pt x="751568" y="2072950"/>
                </a:cubicBezTo>
                <a:cubicBezTo>
                  <a:pt x="757704" y="2063783"/>
                  <a:pt x="763879" y="2054647"/>
                  <a:pt x="770067" y="2045511"/>
                </a:cubicBezTo>
                <a:cubicBezTo>
                  <a:pt x="785015" y="2023384"/>
                  <a:pt x="800491" y="2000509"/>
                  <a:pt x="814976" y="1977629"/>
                </a:cubicBezTo>
                <a:cubicBezTo>
                  <a:pt x="832356" y="1950145"/>
                  <a:pt x="849492" y="1921788"/>
                  <a:pt x="866048" y="1894366"/>
                </a:cubicBezTo>
                <a:cubicBezTo>
                  <a:pt x="873317" y="1882320"/>
                  <a:pt x="880598" y="1870281"/>
                  <a:pt x="887905" y="1858274"/>
                </a:cubicBezTo>
                <a:lnTo>
                  <a:pt x="902712" y="1834099"/>
                </a:lnTo>
                <a:cubicBezTo>
                  <a:pt x="914303" y="1815199"/>
                  <a:pt x="925906" y="1796301"/>
                  <a:pt x="937163" y="1777212"/>
                </a:cubicBezTo>
                <a:cubicBezTo>
                  <a:pt x="942129" y="1768811"/>
                  <a:pt x="946695" y="1760189"/>
                  <a:pt x="951275" y="1751567"/>
                </a:cubicBezTo>
                <a:cubicBezTo>
                  <a:pt x="955546" y="1743515"/>
                  <a:pt x="959830" y="1735464"/>
                  <a:pt x="964384" y="1727583"/>
                </a:cubicBezTo>
                <a:cubicBezTo>
                  <a:pt x="973762" y="1711378"/>
                  <a:pt x="983346" y="1695288"/>
                  <a:pt x="992930" y="1679196"/>
                </a:cubicBezTo>
                <a:cubicBezTo>
                  <a:pt x="1000314" y="1666782"/>
                  <a:pt x="1007712" y="1654362"/>
                  <a:pt x="1015018" y="1641892"/>
                </a:cubicBezTo>
                <a:cubicBezTo>
                  <a:pt x="1046446" y="1588174"/>
                  <a:pt x="1072934" y="1530587"/>
                  <a:pt x="1098534" y="1474891"/>
                </a:cubicBezTo>
                <a:cubicBezTo>
                  <a:pt x="1105854" y="1459009"/>
                  <a:pt x="1113148" y="1443135"/>
                  <a:pt x="1120584" y="1427309"/>
                </a:cubicBezTo>
                <a:cubicBezTo>
                  <a:pt x="1142389" y="1380838"/>
                  <a:pt x="1164426" y="1331456"/>
                  <a:pt x="1186103" y="1280534"/>
                </a:cubicBezTo>
                <a:cubicBezTo>
                  <a:pt x="1193191" y="1263872"/>
                  <a:pt x="1199392" y="1246342"/>
                  <a:pt x="1205399" y="1229383"/>
                </a:cubicBezTo>
                <a:lnTo>
                  <a:pt x="1205386" y="1229390"/>
                </a:lnTo>
                <a:cubicBezTo>
                  <a:pt x="1209336" y="1218231"/>
                  <a:pt x="1213285" y="1207073"/>
                  <a:pt x="1217518" y="1196023"/>
                </a:cubicBezTo>
                <a:cubicBezTo>
                  <a:pt x="1220438" y="1188376"/>
                  <a:pt x="1218688" y="1181922"/>
                  <a:pt x="1212166" y="1176287"/>
                </a:cubicBezTo>
                <a:cubicBezTo>
                  <a:pt x="1206609" y="1171487"/>
                  <a:pt x="1198864" y="1171316"/>
                  <a:pt x="1191441" y="1175817"/>
                </a:cubicBezTo>
                <a:cubicBezTo>
                  <a:pt x="1186836" y="1178601"/>
                  <a:pt x="1182153" y="1181301"/>
                  <a:pt x="1177445" y="1184008"/>
                </a:cubicBezTo>
                <a:cubicBezTo>
                  <a:pt x="1162303" y="1192719"/>
                  <a:pt x="1147998" y="1200948"/>
                  <a:pt x="1136768" y="1212012"/>
                </a:cubicBezTo>
                <a:cubicBezTo>
                  <a:pt x="1099409" y="1248815"/>
                  <a:pt x="1064264" y="1288046"/>
                  <a:pt x="1030263" y="1325985"/>
                </a:cubicBezTo>
                <a:cubicBezTo>
                  <a:pt x="1018981" y="1338589"/>
                  <a:pt x="1008265" y="1352315"/>
                  <a:pt x="997896" y="1365585"/>
                </a:cubicBezTo>
                <a:cubicBezTo>
                  <a:pt x="991245" y="1374106"/>
                  <a:pt x="984594" y="1382627"/>
                  <a:pt x="977724" y="1390963"/>
                </a:cubicBezTo>
                <a:cubicBezTo>
                  <a:pt x="966983" y="1404017"/>
                  <a:pt x="956035" y="1416932"/>
                  <a:pt x="945087" y="1429840"/>
                </a:cubicBezTo>
                <a:cubicBezTo>
                  <a:pt x="925173" y="1453342"/>
                  <a:pt x="904577" y="1477649"/>
                  <a:pt x="885641" y="1502406"/>
                </a:cubicBezTo>
                <a:cubicBezTo>
                  <a:pt x="853788" y="1544041"/>
                  <a:pt x="822412" y="1587241"/>
                  <a:pt x="792078" y="1629021"/>
                </a:cubicBezTo>
                <a:cubicBezTo>
                  <a:pt x="781117" y="1644104"/>
                  <a:pt x="770170" y="1659186"/>
                  <a:pt x="759170" y="1674237"/>
                </a:cubicBezTo>
                <a:cubicBezTo>
                  <a:pt x="750346" y="1686309"/>
                  <a:pt x="741482" y="1698355"/>
                  <a:pt x="732618" y="1710401"/>
                </a:cubicBezTo>
                <a:cubicBezTo>
                  <a:pt x="707854" y="1744053"/>
                  <a:pt x="682254" y="1778847"/>
                  <a:pt x="658005" y="1813653"/>
                </a:cubicBezTo>
                <a:cubicBezTo>
                  <a:pt x="624030" y="1862439"/>
                  <a:pt x="590132" y="1912531"/>
                  <a:pt x="557340" y="1960968"/>
                </a:cubicBezTo>
                <a:cubicBezTo>
                  <a:pt x="544476" y="1979956"/>
                  <a:pt x="531637" y="1998950"/>
                  <a:pt x="518734" y="2017913"/>
                </a:cubicBezTo>
                <a:cubicBezTo>
                  <a:pt x="509369" y="2031702"/>
                  <a:pt x="499888" y="2045435"/>
                  <a:pt x="490432" y="2059174"/>
                </a:cubicBezTo>
                <a:cubicBezTo>
                  <a:pt x="467787" y="2092040"/>
                  <a:pt x="444364" y="2126028"/>
                  <a:pt x="422668" y="2160194"/>
                </a:cubicBezTo>
                <a:cubicBezTo>
                  <a:pt x="390446" y="2210914"/>
                  <a:pt x="362605" y="2258032"/>
                  <a:pt x="337557" y="2304225"/>
                </a:cubicBezTo>
                <a:cubicBezTo>
                  <a:pt x="321535" y="2333803"/>
                  <a:pt x="306985" y="2365011"/>
                  <a:pt x="292918" y="2395178"/>
                </a:cubicBezTo>
                <a:cubicBezTo>
                  <a:pt x="286799" y="2408299"/>
                  <a:pt x="280692" y="2421421"/>
                  <a:pt x="274427" y="2434478"/>
                </a:cubicBezTo>
                <a:lnTo>
                  <a:pt x="259877" y="2464786"/>
                </a:lnTo>
                <a:cubicBezTo>
                  <a:pt x="244122" y="2497563"/>
                  <a:pt x="228367" y="2530354"/>
                  <a:pt x="212941" y="2563286"/>
                </a:cubicBezTo>
                <a:cubicBezTo>
                  <a:pt x="197510" y="2596257"/>
                  <a:pt x="182320" y="2629343"/>
                  <a:pt x="167130" y="2662430"/>
                </a:cubicBezTo>
                <a:lnTo>
                  <a:pt x="143554" y="2713680"/>
                </a:lnTo>
                <a:cubicBezTo>
                  <a:pt x="137352" y="2727123"/>
                  <a:pt x="131304" y="2740643"/>
                  <a:pt x="125253" y="2754138"/>
                </a:cubicBezTo>
                <a:cubicBezTo>
                  <a:pt x="111415" y="2785076"/>
                  <a:pt x="97101" y="2817044"/>
                  <a:pt x="81073" y="2847621"/>
                </a:cubicBezTo>
                <a:cubicBezTo>
                  <a:pt x="62056" y="2883911"/>
                  <a:pt x="41526" y="2920098"/>
                  <a:pt x="21677" y="2955088"/>
                </a:cubicBezTo>
                <a:lnTo>
                  <a:pt x="0" y="2993731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algn="l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4F5E62DF-1B52-508C-3135-30AEAA43331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806198" y="2771000"/>
            <a:ext cx="1572768" cy="4087368"/>
          </a:xfrm>
          <a:prstGeom prst="rect">
            <a:avLst/>
          </a:prstGeom>
          <a:solidFill>
            <a:schemeClr val="bg2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30FD9971-912E-A1D5-1CBB-F84997F75C77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945844" y="2771000"/>
            <a:ext cx="1965960" cy="4087368"/>
          </a:xfrm>
          <a:custGeom>
            <a:avLst/>
            <a:gdLst>
              <a:gd name="connsiteX0" fmla="*/ 484385 w 1965960"/>
              <a:gd name="connsiteY0" fmla="*/ 3586137 h 4087368"/>
              <a:gd name="connsiteX1" fmla="*/ 474040 w 1965960"/>
              <a:gd name="connsiteY1" fmla="*/ 3599423 h 4087368"/>
              <a:gd name="connsiteX2" fmla="*/ 464237 w 1965960"/>
              <a:gd name="connsiteY2" fmla="*/ 3663015 h 4087368"/>
              <a:gd name="connsiteX3" fmla="*/ 461123 w 1965960"/>
              <a:gd name="connsiteY3" fmla="*/ 3700679 h 4087368"/>
              <a:gd name="connsiteX4" fmla="*/ 454105 w 1965960"/>
              <a:gd name="connsiteY4" fmla="*/ 3708544 h 4087368"/>
              <a:gd name="connsiteX5" fmla="*/ 405237 w 1965960"/>
              <a:gd name="connsiteY5" fmla="*/ 3715169 h 4087368"/>
              <a:gd name="connsiteX6" fmla="*/ 395581 w 1965960"/>
              <a:gd name="connsiteY6" fmla="*/ 3716335 h 4087368"/>
              <a:gd name="connsiteX7" fmla="*/ 391013 w 1965960"/>
              <a:gd name="connsiteY7" fmla="*/ 3721173 h 4087368"/>
              <a:gd name="connsiteX8" fmla="*/ 394253 w 1965960"/>
              <a:gd name="connsiteY8" fmla="*/ 3727066 h 4087368"/>
              <a:gd name="connsiteX9" fmla="*/ 404286 w 1965960"/>
              <a:gd name="connsiteY9" fmla="*/ 3730068 h 4087368"/>
              <a:gd name="connsiteX10" fmla="*/ 457792 w 1965960"/>
              <a:gd name="connsiteY10" fmla="*/ 3729113 h 4087368"/>
              <a:gd name="connsiteX11" fmla="*/ 457779 w 1965960"/>
              <a:gd name="connsiteY11" fmla="*/ 3735663 h 4087368"/>
              <a:gd name="connsiteX12" fmla="*/ 457782 w 1965960"/>
              <a:gd name="connsiteY12" fmla="*/ 3735663 h 4087368"/>
              <a:gd name="connsiteX13" fmla="*/ 455442 w 1965960"/>
              <a:gd name="connsiteY13" fmla="*/ 3779654 h 4087368"/>
              <a:gd name="connsiteX14" fmla="*/ 456667 w 1965960"/>
              <a:gd name="connsiteY14" fmla="*/ 3845677 h 4087368"/>
              <a:gd name="connsiteX15" fmla="*/ 460094 w 1965960"/>
              <a:gd name="connsiteY15" fmla="*/ 3866320 h 4087368"/>
              <a:gd name="connsiteX16" fmla="*/ 464573 w 1965960"/>
              <a:gd name="connsiteY16" fmla="*/ 3870129 h 4087368"/>
              <a:gd name="connsiteX17" fmla="*/ 468868 w 1965960"/>
              <a:gd name="connsiteY17" fmla="*/ 3867189 h 4087368"/>
              <a:gd name="connsiteX18" fmla="*/ 471696 w 1965960"/>
              <a:gd name="connsiteY18" fmla="*/ 3857128 h 4087368"/>
              <a:gd name="connsiteX19" fmla="*/ 476712 w 1965960"/>
              <a:gd name="connsiteY19" fmla="*/ 3804900 h 4087368"/>
              <a:gd name="connsiteX20" fmla="*/ 479241 w 1965960"/>
              <a:gd name="connsiteY20" fmla="*/ 3773563 h 4087368"/>
              <a:gd name="connsiteX21" fmla="*/ 483039 w 1965960"/>
              <a:gd name="connsiteY21" fmla="*/ 3740179 h 4087368"/>
              <a:gd name="connsiteX22" fmla="*/ 485650 w 1965960"/>
              <a:gd name="connsiteY22" fmla="*/ 3723307 h 4087368"/>
              <a:gd name="connsiteX23" fmla="*/ 497365 w 1965960"/>
              <a:gd name="connsiteY23" fmla="*/ 3720876 h 4087368"/>
              <a:gd name="connsiteX24" fmla="*/ 543276 w 1965960"/>
              <a:gd name="connsiteY24" fmla="*/ 3717650 h 4087368"/>
              <a:gd name="connsiteX25" fmla="*/ 555594 w 1965960"/>
              <a:gd name="connsiteY25" fmla="*/ 3715343 h 4087368"/>
              <a:gd name="connsiteX26" fmla="*/ 541924 w 1965960"/>
              <a:gd name="connsiteY26" fmla="*/ 3704475 h 4087368"/>
              <a:gd name="connsiteX27" fmla="*/ 492741 w 1965960"/>
              <a:gd name="connsiteY27" fmla="*/ 3701461 h 4087368"/>
              <a:gd name="connsiteX28" fmla="*/ 487051 w 1965960"/>
              <a:gd name="connsiteY28" fmla="*/ 3701473 h 4087368"/>
              <a:gd name="connsiteX29" fmla="*/ 487088 w 1965960"/>
              <a:gd name="connsiteY29" fmla="*/ 3690506 h 4087368"/>
              <a:gd name="connsiteX30" fmla="*/ 489431 w 1965960"/>
              <a:gd name="connsiteY30" fmla="*/ 3659356 h 4087368"/>
              <a:gd name="connsiteX31" fmla="*/ 490474 w 1965960"/>
              <a:gd name="connsiteY31" fmla="*/ 3603009 h 4087368"/>
              <a:gd name="connsiteX32" fmla="*/ 484385 w 1965960"/>
              <a:gd name="connsiteY32" fmla="*/ 3586137 h 4087368"/>
              <a:gd name="connsiteX33" fmla="*/ 681814 w 1965960"/>
              <a:gd name="connsiteY33" fmla="*/ 3549701 h 4087368"/>
              <a:gd name="connsiteX34" fmla="*/ 665426 w 1965960"/>
              <a:gd name="connsiteY34" fmla="*/ 3553547 h 4087368"/>
              <a:gd name="connsiteX35" fmla="*/ 661980 w 1965960"/>
              <a:gd name="connsiteY35" fmla="*/ 3555507 h 4087368"/>
              <a:gd name="connsiteX36" fmla="*/ 659583 w 1965960"/>
              <a:gd name="connsiteY36" fmla="*/ 3561772 h 4087368"/>
              <a:gd name="connsiteX37" fmla="*/ 665044 w 1965960"/>
              <a:gd name="connsiteY37" fmla="*/ 3564997 h 4087368"/>
              <a:gd name="connsiteX38" fmla="*/ 698136 w 1965960"/>
              <a:gd name="connsiteY38" fmla="*/ 3571238 h 4087368"/>
              <a:gd name="connsiteX39" fmla="*/ 710927 w 1965960"/>
              <a:gd name="connsiteY39" fmla="*/ 3608901 h 4087368"/>
              <a:gd name="connsiteX40" fmla="*/ 688518 w 1965960"/>
              <a:gd name="connsiteY40" fmla="*/ 3635971 h 4087368"/>
              <a:gd name="connsiteX41" fmla="*/ 647573 w 1965960"/>
              <a:gd name="connsiteY41" fmla="*/ 3642372 h 4087368"/>
              <a:gd name="connsiteX42" fmla="*/ 646739 w 1965960"/>
              <a:gd name="connsiteY42" fmla="*/ 3630735 h 4087368"/>
              <a:gd name="connsiteX43" fmla="*/ 657567 w 1965960"/>
              <a:gd name="connsiteY43" fmla="*/ 3587315 h 4087368"/>
              <a:gd name="connsiteX44" fmla="*/ 656701 w 1965960"/>
              <a:gd name="connsiteY44" fmla="*/ 3572404 h 4087368"/>
              <a:gd name="connsiteX45" fmla="*/ 639368 w 1965960"/>
              <a:gd name="connsiteY45" fmla="*/ 3579847 h 4087368"/>
              <a:gd name="connsiteX46" fmla="*/ 639366 w 1965960"/>
              <a:gd name="connsiteY46" fmla="*/ 3579847 h 4087368"/>
              <a:gd name="connsiteX47" fmla="*/ 620819 w 1965960"/>
              <a:gd name="connsiteY47" fmla="*/ 3634941 h 4087368"/>
              <a:gd name="connsiteX48" fmla="*/ 652267 w 1965960"/>
              <a:gd name="connsiteY48" fmla="*/ 3670000 h 4087368"/>
              <a:gd name="connsiteX49" fmla="*/ 669939 w 1965960"/>
              <a:gd name="connsiteY49" fmla="*/ 3670000 h 4087368"/>
              <a:gd name="connsiteX50" fmla="*/ 680296 w 1965960"/>
              <a:gd name="connsiteY50" fmla="*/ 3668511 h 4087368"/>
              <a:gd name="connsiteX51" fmla="*/ 718203 w 1965960"/>
              <a:gd name="connsiteY51" fmla="*/ 3643749 h 4087368"/>
              <a:gd name="connsiteX52" fmla="*/ 738759 w 1965960"/>
              <a:gd name="connsiteY52" fmla="*/ 3601148 h 4087368"/>
              <a:gd name="connsiteX53" fmla="*/ 719676 w 1965960"/>
              <a:gd name="connsiteY53" fmla="*/ 3560556 h 4087368"/>
              <a:gd name="connsiteX54" fmla="*/ 681814 w 1965960"/>
              <a:gd name="connsiteY54" fmla="*/ 3549701 h 4087368"/>
              <a:gd name="connsiteX55" fmla="*/ 782795 w 1965960"/>
              <a:gd name="connsiteY55" fmla="*/ 3376827 h 4087368"/>
              <a:gd name="connsiteX56" fmla="*/ 772497 w 1965960"/>
              <a:gd name="connsiteY56" fmla="*/ 3382968 h 4087368"/>
              <a:gd name="connsiteX57" fmla="*/ 765743 w 1965960"/>
              <a:gd name="connsiteY57" fmla="*/ 3392955 h 4087368"/>
              <a:gd name="connsiteX58" fmla="*/ 761133 w 1965960"/>
              <a:gd name="connsiteY58" fmla="*/ 3409293 h 4087368"/>
              <a:gd name="connsiteX59" fmla="*/ 773571 w 1965960"/>
              <a:gd name="connsiteY59" fmla="*/ 3420967 h 4087368"/>
              <a:gd name="connsiteX60" fmla="*/ 784033 w 1965960"/>
              <a:gd name="connsiteY60" fmla="*/ 3416129 h 4087368"/>
              <a:gd name="connsiteX61" fmla="*/ 792345 w 1965960"/>
              <a:gd name="connsiteY61" fmla="*/ 3385437 h 4087368"/>
              <a:gd name="connsiteX62" fmla="*/ 782795 w 1965960"/>
              <a:gd name="connsiteY62" fmla="*/ 3376827 h 4087368"/>
              <a:gd name="connsiteX63" fmla="*/ 643859 w 1965960"/>
              <a:gd name="connsiteY63" fmla="*/ 3278326 h 4087368"/>
              <a:gd name="connsiteX64" fmla="*/ 639911 w 1965960"/>
              <a:gd name="connsiteY64" fmla="*/ 3287295 h 4087368"/>
              <a:gd name="connsiteX65" fmla="*/ 636205 w 1965960"/>
              <a:gd name="connsiteY65" fmla="*/ 3308782 h 4087368"/>
              <a:gd name="connsiteX66" fmla="*/ 631837 w 1965960"/>
              <a:gd name="connsiteY66" fmla="*/ 3334251 h 4087368"/>
              <a:gd name="connsiteX67" fmla="*/ 622346 w 1965960"/>
              <a:gd name="connsiteY67" fmla="*/ 3343518 h 4087368"/>
              <a:gd name="connsiteX68" fmla="*/ 586018 w 1965960"/>
              <a:gd name="connsiteY68" fmla="*/ 3346346 h 4087368"/>
              <a:gd name="connsiteX69" fmla="*/ 578256 w 1965960"/>
              <a:gd name="connsiteY69" fmla="*/ 3351271 h 4087368"/>
              <a:gd name="connsiteX70" fmla="*/ 591582 w 1965960"/>
              <a:gd name="connsiteY70" fmla="*/ 3358603 h 4087368"/>
              <a:gd name="connsiteX71" fmla="*/ 618963 w 1965960"/>
              <a:gd name="connsiteY71" fmla="*/ 3360613 h 4087368"/>
              <a:gd name="connsiteX72" fmla="*/ 627224 w 1965960"/>
              <a:gd name="connsiteY72" fmla="*/ 3361258 h 4087368"/>
              <a:gd name="connsiteX73" fmla="*/ 627876 w 1965960"/>
              <a:gd name="connsiteY73" fmla="*/ 3363689 h 4087368"/>
              <a:gd name="connsiteX74" fmla="*/ 625859 w 1965960"/>
              <a:gd name="connsiteY74" fmla="*/ 3411836 h 4087368"/>
              <a:gd name="connsiteX75" fmla="*/ 628813 w 1965960"/>
              <a:gd name="connsiteY75" fmla="*/ 3432554 h 4087368"/>
              <a:gd name="connsiteX76" fmla="*/ 634948 w 1965960"/>
              <a:gd name="connsiteY76" fmla="*/ 3437628 h 4087368"/>
              <a:gd name="connsiteX77" fmla="*/ 639131 w 1965960"/>
              <a:gd name="connsiteY77" fmla="*/ 3432579 h 4087368"/>
              <a:gd name="connsiteX78" fmla="*/ 639760 w 1965960"/>
              <a:gd name="connsiteY78" fmla="*/ 3429428 h 4087368"/>
              <a:gd name="connsiteX79" fmla="*/ 643981 w 1965960"/>
              <a:gd name="connsiteY79" fmla="*/ 3396614 h 4087368"/>
              <a:gd name="connsiteX80" fmla="*/ 650310 w 1965960"/>
              <a:gd name="connsiteY80" fmla="*/ 3360824 h 4087368"/>
              <a:gd name="connsiteX81" fmla="*/ 669576 w 1965960"/>
              <a:gd name="connsiteY81" fmla="*/ 3359012 h 4087368"/>
              <a:gd name="connsiteX82" fmla="*/ 683832 w 1965960"/>
              <a:gd name="connsiteY82" fmla="*/ 3351122 h 4087368"/>
              <a:gd name="connsiteX83" fmla="*/ 653289 w 1965960"/>
              <a:gd name="connsiteY83" fmla="*/ 3343245 h 4087368"/>
              <a:gd name="connsiteX84" fmla="*/ 653288 w 1965960"/>
              <a:gd name="connsiteY84" fmla="*/ 3343245 h 4087368"/>
              <a:gd name="connsiteX85" fmla="*/ 652832 w 1965960"/>
              <a:gd name="connsiteY85" fmla="*/ 3337340 h 4087368"/>
              <a:gd name="connsiteX86" fmla="*/ 654918 w 1965960"/>
              <a:gd name="connsiteY86" fmla="*/ 3289974 h 4087368"/>
              <a:gd name="connsiteX87" fmla="*/ 643859 w 1965960"/>
              <a:gd name="connsiteY87" fmla="*/ 3278326 h 4087368"/>
              <a:gd name="connsiteX88" fmla="*/ 582103 w 1965960"/>
              <a:gd name="connsiteY88" fmla="*/ 3065704 h 4087368"/>
              <a:gd name="connsiteX89" fmla="*/ 582104 w 1965960"/>
              <a:gd name="connsiteY89" fmla="*/ 3065716 h 4087368"/>
              <a:gd name="connsiteX90" fmla="*/ 582095 w 1965960"/>
              <a:gd name="connsiteY90" fmla="*/ 3065710 h 4087368"/>
              <a:gd name="connsiteX91" fmla="*/ 505666 w 1965960"/>
              <a:gd name="connsiteY91" fmla="*/ 2929178 h 4087368"/>
              <a:gd name="connsiteX92" fmla="*/ 508009 w 1965960"/>
              <a:gd name="connsiteY92" fmla="*/ 2943991 h 4087368"/>
              <a:gd name="connsiteX93" fmla="*/ 520468 w 1965960"/>
              <a:gd name="connsiteY93" fmla="*/ 2993800 h 4087368"/>
              <a:gd name="connsiteX94" fmla="*/ 537438 w 1965960"/>
              <a:gd name="connsiteY94" fmla="*/ 3025683 h 4087368"/>
              <a:gd name="connsiteX95" fmla="*/ 572695 w 1965960"/>
              <a:gd name="connsiteY95" fmla="*/ 3058670 h 4087368"/>
              <a:gd name="connsiteX96" fmla="*/ 582095 w 1965960"/>
              <a:gd name="connsiteY96" fmla="*/ 3065710 h 4087368"/>
              <a:gd name="connsiteX97" fmla="*/ 550326 w 1965960"/>
              <a:gd name="connsiteY97" fmla="*/ 3088245 h 4087368"/>
              <a:gd name="connsiteX98" fmla="*/ 508416 w 1965960"/>
              <a:gd name="connsiteY98" fmla="*/ 3132571 h 4087368"/>
              <a:gd name="connsiteX99" fmla="*/ 478414 w 1965960"/>
              <a:gd name="connsiteY99" fmla="*/ 3197502 h 4087368"/>
              <a:gd name="connsiteX100" fmla="*/ 462639 w 1965960"/>
              <a:gd name="connsiteY100" fmla="*/ 3259990 h 4087368"/>
              <a:gd name="connsiteX101" fmla="*/ 461675 w 1965960"/>
              <a:gd name="connsiteY101" fmla="*/ 3272011 h 4087368"/>
              <a:gd name="connsiteX102" fmla="*/ 460263 w 1965960"/>
              <a:gd name="connsiteY102" fmla="*/ 3281303 h 4087368"/>
              <a:gd name="connsiteX103" fmla="*/ 458598 w 1965960"/>
              <a:gd name="connsiteY103" fmla="*/ 3281328 h 4087368"/>
              <a:gd name="connsiteX104" fmla="*/ 456662 w 1965960"/>
              <a:gd name="connsiteY104" fmla="*/ 3267061 h 4087368"/>
              <a:gd name="connsiteX105" fmla="*/ 446844 w 1965960"/>
              <a:gd name="connsiteY105" fmla="*/ 3203432 h 4087368"/>
              <a:gd name="connsiteX106" fmla="*/ 403878 w 1965960"/>
              <a:gd name="connsiteY106" fmla="*/ 3126640 h 4087368"/>
              <a:gd name="connsiteX107" fmla="*/ 368261 w 1965960"/>
              <a:gd name="connsiteY107" fmla="*/ 3101717 h 4087368"/>
              <a:gd name="connsiteX108" fmla="*/ 338605 w 1965960"/>
              <a:gd name="connsiteY108" fmla="*/ 3088940 h 4087368"/>
              <a:gd name="connsiteX109" fmla="*/ 331331 w 1965960"/>
              <a:gd name="connsiteY109" fmla="*/ 3085652 h 4087368"/>
              <a:gd name="connsiteX110" fmla="*/ 350540 w 1965960"/>
              <a:gd name="connsiteY110" fmla="*/ 3079412 h 4087368"/>
              <a:gd name="connsiteX111" fmla="*/ 407989 w 1965960"/>
              <a:gd name="connsiteY111" fmla="*/ 3053906 h 4087368"/>
              <a:gd name="connsiteX112" fmla="*/ 450404 w 1965960"/>
              <a:gd name="connsiteY112" fmla="*/ 3023326 h 4087368"/>
              <a:gd name="connsiteX113" fmla="*/ 478945 w 1965960"/>
              <a:gd name="connsiteY113" fmla="*/ 2986617 h 4087368"/>
              <a:gd name="connsiteX114" fmla="*/ 505666 w 1965960"/>
              <a:gd name="connsiteY114" fmla="*/ 2929178 h 4087368"/>
              <a:gd name="connsiteX115" fmla="*/ 519493 w 1965960"/>
              <a:gd name="connsiteY115" fmla="*/ 2779702 h 4087368"/>
              <a:gd name="connsiteX116" fmla="*/ 506908 w 1965960"/>
              <a:gd name="connsiteY116" fmla="*/ 2793187 h 4087368"/>
              <a:gd name="connsiteX117" fmla="*/ 503764 w 1965960"/>
              <a:gd name="connsiteY117" fmla="*/ 2825094 h 4087368"/>
              <a:gd name="connsiteX118" fmla="*/ 485522 w 1965960"/>
              <a:gd name="connsiteY118" fmla="*/ 2909912 h 4087368"/>
              <a:gd name="connsiteX119" fmla="*/ 463753 w 1965960"/>
              <a:gd name="connsiteY119" fmla="*/ 2963629 h 4087368"/>
              <a:gd name="connsiteX120" fmla="*/ 439320 w 1965960"/>
              <a:gd name="connsiteY120" fmla="*/ 2999569 h 4087368"/>
              <a:gd name="connsiteX121" fmla="*/ 399160 w 1965960"/>
              <a:gd name="connsiteY121" fmla="*/ 3030595 h 4087368"/>
              <a:gd name="connsiteX122" fmla="*/ 363988 w 1965960"/>
              <a:gd name="connsiteY122" fmla="*/ 3048596 h 4087368"/>
              <a:gd name="connsiteX123" fmla="*/ 289411 w 1965960"/>
              <a:gd name="connsiteY123" fmla="*/ 3068706 h 4087368"/>
              <a:gd name="connsiteX124" fmla="*/ 276801 w 1965960"/>
              <a:gd name="connsiteY124" fmla="*/ 3068210 h 4087368"/>
              <a:gd name="connsiteX125" fmla="*/ 228950 w 1965960"/>
              <a:gd name="connsiteY125" fmla="*/ 3064823 h 4087368"/>
              <a:gd name="connsiteX126" fmla="*/ 217130 w 1965960"/>
              <a:gd name="connsiteY126" fmla="*/ 3075578 h 4087368"/>
              <a:gd name="connsiteX127" fmla="*/ 224134 w 1965960"/>
              <a:gd name="connsiteY127" fmla="*/ 3087848 h 4087368"/>
              <a:gd name="connsiteX128" fmla="*/ 234060 w 1965960"/>
              <a:gd name="connsiteY128" fmla="*/ 3090813 h 4087368"/>
              <a:gd name="connsiteX129" fmla="*/ 241251 w 1965960"/>
              <a:gd name="connsiteY129" fmla="*/ 3091458 h 4087368"/>
              <a:gd name="connsiteX130" fmla="*/ 272546 w 1965960"/>
              <a:gd name="connsiteY130" fmla="*/ 3094993 h 4087368"/>
              <a:gd name="connsiteX131" fmla="*/ 288347 w 1965960"/>
              <a:gd name="connsiteY131" fmla="*/ 3097909 h 4087368"/>
              <a:gd name="connsiteX132" fmla="*/ 318704 w 1965960"/>
              <a:gd name="connsiteY132" fmla="*/ 3107957 h 4087368"/>
              <a:gd name="connsiteX133" fmla="*/ 382804 w 1965960"/>
              <a:gd name="connsiteY133" fmla="*/ 3141341 h 4087368"/>
              <a:gd name="connsiteX134" fmla="*/ 408641 w 1965960"/>
              <a:gd name="connsiteY134" fmla="*/ 3172120 h 4087368"/>
              <a:gd name="connsiteX135" fmla="*/ 424067 w 1965960"/>
              <a:gd name="connsiteY135" fmla="*/ 3213530 h 4087368"/>
              <a:gd name="connsiteX136" fmla="*/ 431652 w 1965960"/>
              <a:gd name="connsiteY136" fmla="*/ 3262831 h 4087368"/>
              <a:gd name="connsiteX137" fmla="*/ 434004 w 1965960"/>
              <a:gd name="connsiteY137" fmla="*/ 3296661 h 4087368"/>
              <a:gd name="connsiteX138" fmla="*/ 436073 w 1965960"/>
              <a:gd name="connsiteY138" fmla="*/ 3327948 h 4087368"/>
              <a:gd name="connsiteX139" fmla="*/ 436631 w 1965960"/>
              <a:gd name="connsiteY139" fmla="*/ 3365774 h 4087368"/>
              <a:gd name="connsiteX140" fmla="*/ 444375 w 1965960"/>
              <a:gd name="connsiteY140" fmla="*/ 3458829 h 4087368"/>
              <a:gd name="connsiteX141" fmla="*/ 444372 w 1965960"/>
              <a:gd name="connsiteY141" fmla="*/ 3458829 h 4087368"/>
              <a:gd name="connsiteX142" fmla="*/ 443437 w 1965960"/>
              <a:gd name="connsiteY142" fmla="*/ 3458904 h 4087368"/>
              <a:gd name="connsiteX143" fmla="*/ 445449 w 1965960"/>
              <a:gd name="connsiteY143" fmla="*/ 3480589 h 4087368"/>
              <a:gd name="connsiteX144" fmla="*/ 464353 w 1965960"/>
              <a:gd name="connsiteY144" fmla="*/ 3487375 h 4087368"/>
              <a:gd name="connsiteX145" fmla="*/ 470210 w 1965960"/>
              <a:gd name="connsiteY145" fmla="*/ 3475453 h 4087368"/>
              <a:gd name="connsiteX146" fmla="*/ 472161 w 1965960"/>
              <a:gd name="connsiteY146" fmla="*/ 3450530 h 4087368"/>
              <a:gd name="connsiteX147" fmla="*/ 479349 w 1965960"/>
              <a:gd name="connsiteY147" fmla="*/ 3344907 h 4087368"/>
              <a:gd name="connsiteX148" fmla="*/ 484251 w 1965960"/>
              <a:gd name="connsiteY148" fmla="*/ 3286153 h 4087368"/>
              <a:gd name="connsiteX149" fmla="*/ 493759 w 1965960"/>
              <a:gd name="connsiteY149" fmla="*/ 3232201 h 4087368"/>
              <a:gd name="connsiteX150" fmla="*/ 506549 w 1965960"/>
              <a:gd name="connsiteY150" fmla="*/ 3191411 h 4087368"/>
              <a:gd name="connsiteX151" fmla="*/ 519334 w 1965960"/>
              <a:gd name="connsiteY151" fmla="*/ 3163027 h 4087368"/>
              <a:gd name="connsiteX152" fmla="*/ 550422 w 1965960"/>
              <a:gd name="connsiteY152" fmla="*/ 3120624 h 4087368"/>
              <a:gd name="connsiteX153" fmla="*/ 586142 w 1965960"/>
              <a:gd name="connsiteY153" fmla="*/ 3092947 h 4087368"/>
              <a:gd name="connsiteX154" fmla="*/ 601520 w 1965960"/>
              <a:gd name="connsiteY154" fmla="*/ 3084151 h 4087368"/>
              <a:gd name="connsiteX155" fmla="*/ 617084 w 1965960"/>
              <a:gd name="connsiteY155" fmla="*/ 3080144 h 4087368"/>
              <a:gd name="connsiteX156" fmla="*/ 626118 w 1965960"/>
              <a:gd name="connsiteY156" fmla="*/ 3062627 h 4087368"/>
              <a:gd name="connsiteX157" fmla="*/ 616298 w 1965960"/>
              <a:gd name="connsiteY157" fmla="*/ 3054997 h 4087368"/>
              <a:gd name="connsiteX158" fmla="*/ 605799 w 1965960"/>
              <a:gd name="connsiteY158" fmla="*/ 3050953 h 4087368"/>
              <a:gd name="connsiteX159" fmla="*/ 571301 w 1965960"/>
              <a:gd name="connsiteY159" fmla="*/ 3025943 h 4087368"/>
              <a:gd name="connsiteX160" fmla="*/ 546157 w 1965960"/>
              <a:gd name="connsiteY160" fmla="*/ 2991765 h 4087368"/>
              <a:gd name="connsiteX161" fmla="*/ 538772 w 1965960"/>
              <a:gd name="connsiteY161" fmla="*/ 2972983 h 4087368"/>
              <a:gd name="connsiteX162" fmla="*/ 533885 w 1965960"/>
              <a:gd name="connsiteY162" fmla="*/ 2954325 h 4087368"/>
              <a:gd name="connsiteX163" fmla="*/ 530785 w 1965960"/>
              <a:gd name="connsiteY163" fmla="*/ 2910868 h 4087368"/>
              <a:gd name="connsiteX164" fmla="*/ 531703 w 1965960"/>
              <a:gd name="connsiteY164" fmla="*/ 2812254 h 4087368"/>
              <a:gd name="connsiteX165" fmla="*/ 530648 w 1965960"/>
              <a:gd name="connsiteY165" fmla="*/ 2788919 h 4087368"/>
              <a:gd name="connsiteX166" fmla="*/ 519493 w 1965960"/>
              <a:gd name="connsiteY166" fmla="*/ 2779702 h 4087368"/>
              <a:gd name="connsiteX167" fmla="*/ 352155 w 1965960"/>
              <a:gd name="connsiteY167" fmla="*/ 2352166 h 4087368"/>
              <a:gd name="connsiteX168" fmla="*/ 352157 w 1965960"/>
              <a:gd name="connsiteY168" fmla="*/ 2352166 h 4087368"/>
              <a:gd name="connsiteX169" fmla="*/ 421068 w 1965960"/>
              <a:gd name="connsiteY169" fmla="*/ 2397592 h 4087368"/>
              <a:gd name="connsiteX170" fmla="*/ 481711 w 1965960"/>
              <a:gd name="connsiteY170" fmla="*/ 2477026 h 4087368"/>
              <a:gd name="connsiteX171" fmla="*/ 475000 w 1965960"/>
              <a:gd name="connsiteY171" fmla="*/ 2469980 h 4087368"/>
              <a:gd name="connsiteX172" fmla="*/ 443201 w 1965960"/>
              <a:gd name="connsiteY172" fmla="*/ 2436943 h 4087368"/>
              <a:gd name="connsiteX173" fmla="*/ 405561 w 1965960"/>
              <a:gd name="connsiteY173" fmla="*/ 2403981 h 4087368"/>
              <a:gd name="connsiteX174" fmla="*/ 356156 w 1965960"/>
              <a:gd name="connsiteY174" fmla="*/ 2357686 h 4087368"/>
              <a:gd name="connsiteX175" fmla="*/ 352155 w 1965960"/>
              <a:gd name="connsiteY175" fmla="*/ 2352166 h 4087368"/>
              <a:gd name="connsiteX176" fmla="*/ 0 w 1965960"/>
              <a:gd name="connsiteY176" fmla="*/ 2137462 h 4087368"/>
              <a:gd name="connsiteX177" fmla="*/ 16201 w 1965960"/>
              <a:gd name="connsiteY177" fmla="*/ 2156602 h 4087368"/>
              <a:gd name="connsiteX178" fmla="*/ 51231 w 1965960"/>
              <a:gd name="connsiteY178" fmla="*/ 2199752 h 4087368"/>
              <a:gd name="connsiteX179" fmla="*/ 68006 w 1965960"/>
              <a:gd name="connsiteY179" fmla="*/ 2220380 h 4087368"/>
              <a:gd name="connsiteX180" fmla="*/ 101246 w 1965960"/>
              <a:gd name="connsiteY180" fmla="*/ 2262940 h 4087368"/>
              <a:gd name="connsiteX181" fmla="*/ 160779 w 1965960"/>
              <a:gd name="connsiteY181" fmla="*/ 2336283 h 4087368"/>
              <a:gd name="connsiteX182" fmla="*/ 211628 w 1965960"/>
              <a:gd name="connsiteY182" fmla="*/ 2402108 h 4087368"/>
              <a:gd name="connsiteX183" fmla="*/ 253413 w 1965960"/>
              <a:gd name="connsiteY183" fmla="*/ 2461333 h 4087368"/>
              <a:gd name="connsiteX184" fmla="*/ 278363 w 1965960"/>
              <a:gd name="connsiteY184" fmla="*/ 2501850 h 4087368"/>
              <a:gd name="connsiteX185" fmla="*/ 301388 w 1965960"/>
              <a:gd name="connsiteY185" fmla="*/ 2549712 h 4087368"/>
              <a:gd name="connsiteX186" fmla="*/ 319606 w 1965960"/>
              <a:gd name="connsiteY186" fmla="*/ 2590911 h 4087368"/>
              <a:gd name="connsiteX187" fmla="*/ 342912 w 1965960"/>
              <a:gd name="connsiteY187" fmla="*/ 2675394 h 4087368"/>
              <a:gd name="connsiteX188" fmla="*/ 346914 w 1965960"/>
              <a:gd name="connsiteY188" fmla="*/ 2743527 h 4087368"/>
              <a:gd name="connsiteX189" fmla="*/ 345605 w 1965960"/>
              <a:gd name="connsiteY189" fmla="*/ 2749829 h 4087368"/>
              <a:gd name="connsiteX190" fmla="*/ 305996 w 1965960"/>
              <a:gd name="connsiteY190" fmla="*/ 2797913 h 4087368"/>
              <a:gd name="connsiteX191" fmla="*/ 250103 w 1965960"/>
              <a:gd name="connsiteY191" fmla="*/ 2823035 h 4087368"/>
              <a:gd name="connsiteX192" fmla="*/ 195290 w 1965960"/>
              <a:gd name="connsiteY192" fmla="*/ 2842189 h 4087368"/>
              <a:gd name="connsiteX193" fmla="*/ 137091 w 1965960"/>
              <a:gd name="connsiteY193" fmla="*/ 2863937 h 4087368"/>
              <a:gd name="connsiteX194" fmla="*/ 101663 w 1965960"/>
              <a:gd name="connsiteY194" fmla="*/ 2879605 h 4087368"/>
              <a:gd name="connsiteX195" fmla="*/ 83921 w 1965960"/>
              <a:gd name="connsiteY195" fmla="*/ 2889009 h 4087368"/>
              <a:gd name="connsiteX196" fmla="*/ 51805 w 1965960"/>
              <a:gd name="connsiteY196" fmla="*/ 2911451 h 4087368"/>
              <a:gd name="connsiteX197" fmla="*/ 11300 w 1965960"/>
              <a:gd name="connsiteY197" fmla="*/ 2960342 h 4087368"/>
              <a:gd name="connsiteX198" fmla="*/ 0 w 1965960"/>
              <a:gd name="connsiteY198" fmla="*/ 2988207 h 4087368"/>
              <a:gd name="connsiteX199" fmla="*/ 0 w 1965960"/>
              <a:gd name="connsiteY199" fmla="*/ 2542555 h 4087368"/>
              <a:gd name="connsiteX200" fmla="*/ 4161 w 1965960"/>
              <a:gd name="connsiteY200" fmla="*/ 2542975 h 4087368"/>
              <a:gd name="connsiteX201" fmla="*/ 9242 w 1965960"/>
              <a:gd name="connsiteY201" fmla="*/ 2538943 h 4087368"/>
              <a:gd name="connsiteX202" fmla="*/ 6022 w 1965960"/>
              <a:gd name="connsiteY202" fmla="*/ 2534254 h 4087368"/>
              <a:gd name="connsiteX203" fmla="*/ 0 w 1965960"/>
              <a:gd name="connsiteY203" fmla="*/ 2531873 h 4087368"/>
              <a:gd name="connsiteX204" fmla="*/ 558829 w 1965960"/>
              <a:gd name="connsiteY204" fmla="*/ 2067014 h 4087368"/>
              <a:gd name="connsiteX205" fmla="*/ 566205 w 1965960"/>
              <a:gd name="connsiteY205" fmla="*/ 2084932 h 4087368"/>
              <a:gd name="connsiteX206" fmla="*/ 574675 w 1965960"/>
              <a:gd name="connsiteY206" fmla="*/ 2180323 h 4087368"/>
              <a:gd name="connsiteX207" fmla="*/ 575623 w 1965960"/>
              <a:gd name="connsiteY207" fmla="*/ 2225366 h 4087368"/>
              <a:gd name="connsiteX208" fmla="*/ 573854 w 1965960"/>
              <a:gd name="connsiteY208" fmla="*/ 2286690 h 4087368"/>
              <a:gd name="connsiteX209" fmla="*/ 569759 w 1965960"/>
              <a:gd name="connsiteY209" fmla="*/ 2359114 h 4087368"/>
              <a:gd name="connsiteX210" fmla="*/ 564413 w 1965960"/>
              <a:gd name="connsiteY210" fmla="*/ 2420208 h 4087368"/>
              <a:gd name="connsiteX211" fmla="*/ 562100 w 1965960"/>
              <a:gd name="connsiteY211" fmla="*/ 2460502 h 4087368"/>
              <a:gd name="connsiteX212" fmla="*/ 560576 w 1965960"/>
              <a:gd name="connsiteY212" fmla="*/ 2511936 h 4087368"/>
              <a:gd name="connsiteX213" fmla="*/ 561487 w 1965960"/>
              <a:gd name="connsiteY213" fmla="*/ 2532840 h 4087368"/>
              <a:gd name="connsiteX214" fmla="*/ 559657 w 1965960"/>
              <a:gd name="connsiteY214" fmla="*/ 2536400 h 4087368"/>
              <a:gd name="connsiteX215" fmla="*/ 557925 w 1965960"/>
              <a:gd name="connsiteY215" fmla="*/ 2526401 h 4087368"/>
              <a:gd name="connsiteX216" fmla="*/ 546911 w 1965960"/>
              <a:gd name="connsiteY216" fmla="*/ 2455465 h 4087368"/>
              <a:gd name="connsiteX217" fmla="*/ 537160 w 1965960"/>
              <a:gd name="connsiteY217" fmla="*/ 2381142 h 4087368"/>
              <a:gd name="connsiteX218" fmla="*/ 533465 w 1965960"/>
              <a:gd name="connsiteY218" fmla="*/ 2318410 h 4087368"/>
              <a:gd name="connsiteX219" fmla="*/ 531026 w 1965960"/>
              <a:gd name="connsiteY219" fmla="*/ 2287919 h 4087368"/>
              <a:gd name="connsiteX220" fmla="*/ 529676 w 1965960"/>
              <a:gd name="connsiteY220" fmla="*/ 2259868 h 4087368"/>
              <a:gd name="connsiteX221" fmla="*/ 528632 w 1965960"/>
              <a:gd name="connsiteY221" fmla="*/ 2211560 h 4087368"/>
              <a:gd name="connsiteX222" fmla="*/ 529312 w 1965960"/>
              <a:gd name="connsiteY222" fmla="*/ 2164992 h 4087368"/>
              <a:gd name="connsiteX223" fmla="*/ 533014 w 1965960"/>
              <a:gd name="connsiteY223" fmla="*/ 2125702 h 4087368"/>
              <a:gd name="connsiteX224" fmla="*/ 548320 w 1965960"/>
              <a:gd name="connsiteY224" fmla="*/ 2079238 h 4087368"/>
              <a:gd name="connsiteX225" fmla="*/ 558829 w 1965960"/>
              <a:gd name="connsiteY225" fmla="*/ 2067014 h 4087368"/>
              <a:gd name="connsiteX226" fmla="*/ 558829 w 1965960"/>
              <a:gd name="connsiteY226" fmla="*/ 2067014 h 4087368"/>
              <a:gd name="connsiteX227" fmla="*/ 558829 w 1965960"/>
              <a:gd name="connsiteY227" fmla="*/ 2067014 h 4087368"/>
              <a:gd name="connsiteX228" fmla="*/ 558828 w 1965960"/>
              <a:gd name="connsiteY228" fmla="*/ 2067012 h 4087368"/>
              <a:gd name="connsiteX229" fmla="*/ 558829 w 1965960"/>
              <a:gd name="connsiteY229" fmla="*/ 2067014 h 4087368"/>
              <a:gd name="connsiteX230" fmla="*/ 558828 w 1965960"/>
              <a:gd name="connsiteY230" fmla="*/ 2067014 h 4087368"/>
              <a:gd name="connsiteX231" fmla="*/ 110224 w 1965960"/>
              <a:gd name="connsiteY231" fmla="*/ 1949449 h 4087368"/>
              <a:gd name="connsiteX232" fmla="*/ 182439 w 1965960"/>
              <a:gd name="connsiteY232" fmla="*/ 1965538 h 4087368"/>
              <a:gd name="connsiteX233" fmla="*/ 227119 w 1965960"/>
              <a:gd name="connsiteY233" fmla="*/ 1979206 h 4087368"/>
              <a:gd name="connsiteX234" fmla="*/ 251372 w 1965960"/>
              <a:gd name="connsiteY234" fmla="*/ 1988102 h 4087368"/>
              <a:gd name="connsiteX235" fmla="*/ 254557 w 1965960"/>
              <a:gd name="connsiteY235" fmla="*/ 1990700 h 4087368"/>
              <a:gd name="connsiteX236" fmla="*/ 254555 w 1965960"/>
              <a:gd name="connsiteY236" fmla="*/ 1990702 h 4087368"/>
              <a:gd name="connsiteX237" fmla="*/ 70263 w 1965960"/>
              <a:gd name="connsiteY237" fmla="*/ 1970145 h 4087368"/>
              <a:gd name="connsiteX238" fmla="*/ 40693 w 1965960"/>
              <a:gd name="connsiteY238" fmla="*/ 1956968 h 4087368"/>
              <a:gd name="connsiteX239" fmla="*/ 71571 w 1965960"/>
              <a:gd name="connsiteY239" fmla="*/ 1950110 h 4087368"/>
              <a:gd name="connsiteX240" fmla="*/ 110224 w 1965960"/>
              <a:gd name="connsiteY240" fmla="*/ 1949449 h 4087368"/>
              <a:gd name="connsiteX241" fmla="*/ 0 w 1965960"/>
              <a:gd name="connsiteY241" fmla="*/ 1659275 h 4087368"/>
              <a:gd name="connsiteX242" fmla="*/ 3786 w 1965960"/>
              <a:gd name="connsiteY242" fmla="*/ 1671565 h 4087368"/>
              <a:gd name="connsiteX243" fmla="*/ 15641 w 1965960"/>
              <a:gd name="connsiteY243" fmla="*/ 1693258 h 4087368"/>
              <a:gd name="connsiteX244" fmla="*/ 24990 w 1965960"/>
              <a:gd name="connsiteY244" fmla="*/ 1710196 h 4087368"/>
              <a:gd name="connsiteX245" fmla="*/ 41133 w 1965960"/>
              <a:gd name="connsiteY245" fmla="*/ 1734221 h 4087368"/>
              <a:gd name="connsiteX246" fmla="*/ 53693 w 1965960"/>
              <a:gd name="connsiteY246" fmla="*/ 1751994 h 4087368"/>
              <a:gd name="connsiteX247" fmla="*/ 84040 w 1965960"/>
              <a:gd name="connsiteY247" fmla="*/ 1796290 h 4087368"/>
              <a:gd name="connsiteX248" fmla="*/ 115287 w 1965960"/>
              <a:gd name="connsiteY248" fmla="*/ 1837314 h 4087368"/>
              <a:gd name="connsiteX249" fmla="*/ 159255 w 1965960"/>
              <a:gd name="connsiteY249" fmla="*/ 1890746 h 4087368"/>
              <a:gd name="connsiteX250" fmla="*/ 160953 w 1965960"/>
              <a:gd name="connsiteY250" fmla="*/ 1895585 h 4087368"/>
              <a:gd name="connsiteX251" fmla="*/ 150916 w 1965960"/>
              <a:gd name="connsiteY251" fmla="*/ 1891594 h 4087368"/>
              <a:gd name="connsiteX252" fmla="*/ 90978 w 1965960"/>
              <a:gd name="connsiteY252" fmla="*/ 1867785 h 4087368"/>
              <a:gd name="connsiteX253" fmla="*/ 33649 w 1965960"/>
              <a:gd name="connsiteY253" fmla="*/ 1851213 h 4087368"/>
              <a:gd name="connsiteX254" fmla="*/ 9286 w 1965960"/>
              <a:gd name="connsiteY254" fmla="*/ 1845392 h 4087368"/>
              <a:gd name="connsiteX255" fmla="*/ 0 w 1965960"/>
              <a:gd name="connsiteY255" fmla="*/ 1843080 h 4087368"/>
              <a:gd name="connsiteX256" fmla="*/ 26100 w 1965960"/>
              <a:gd name="connsiteY256" fmla="*/ 1514638 h 4087368"/>
              <a:gd name="connsiteX257" fmla="*/ 39671 w 1965960"/>
              <a:gd name="connsiteY257" fmla="*/ 1518190 h 4087368"/>
              <a:gd name="connsiteX258" fmla="*/ 60575 w 1965960"/>
              <a:gd name="connsiteY258" fmla="*/ 1538147 h 4087368"/>
              <a:gd name="connsiteX259" fmla="*/ 75729 w 1965960"/>
              <a:gd name="connsiteY259" fmla="*/ 1558657 h 4087368"/>
              <a:gd name="connsiteX260" fmla="*/ 92810 w 1965960"/>
              <a:gd name="connsiteY260" fmla="*/ 1584876 h 4087368"/>
              <a:gd name="connsiteX261" fmla="*/ 115741 w 1965960"/>
              <a:gd name="connsiteY261" fmla="*/ 1626103 h 4087368"/>
              <a:gd name="connsiteX262" fmla="*/ 128769 w 1965960"/>
              <a:gd name="connsiteY262" fmla="*/ 1650990 h 4087368"/>
              <a:gd name="connsiteX263" fmla="*/ 149317 w 1965960"/>
              <a:gd name="connsiteY263" fmla="*/ 1696281 h 4087368"/>
              <a:gd name="connsiteX264" fmla="*/ 170313 w 1965960"/>
              <a:gd name="connsiteY264" fmla="*/ 1743312 h 4087368"/>
              <a:gd name="connsiteX265" fmla="*/ 188223 w 1965960"/>
              <a:gd name="connsiteY265" fmla="*/ 1782761 h 4087368"/>
              <a:gd name="connsiteX266" fmla="*/ 216543 w 1965960"/>
              <a:gd name="connsiteY266" fmla="*/ 1843459 h 4087368"/>
              <a:gd name="connsiteX267" fmla="*/ 233513 w 1965960"/>
              <a:gd name="connsiteY267" fmla="*/ 1878176 h 4087368"/>
              <a:gd name="connsiteX268" fmla="*/ 243467 w 1965960"/>
              <a:gd name="connsiteY268" fmla="*/ 1900068 h 4087368"/>
              <a:gd name="connsiteX269" fmla="*/ 255614 w 1965960"/>
              <a:gd name="connsiteY269" fmla="*/ 1925584 h 4087368"/>
              <a:gd name="connsiteX270" fmla="*/ 267161 w 1965960"/>
              <a:gd name="connsiteY270" fmla="*/ 1953054 h 4087368"/>
              <a:gd name="connsiteX271" fmla="*/ 269764 w 1965960"/>
              <a:gd name="connsiteY271" fmla="*/ 1963276 h 4087368"/>
              <a:gd name="connsiteX272" fmla="*/ 269760 w 1965960"/>
              <a:gd name="connsiteY272" fmla="*/ 1963274 h 4087368"/>
              <a:gd name="connsiteX273" fmla="*/ 246134 w 1965960"/>
              <a:gd name="connsiteY273" fmla="*/ 1939659 h 4087368"/>
              <a:gd name="connsiteX274" fmla="*/ 218102 w 1965960"/>
              <a:gd name="connsiteY274" fmla="*/ 1914041 h 4087368"/>
              <a:gd name="connsiteX275" fmla="*/ 181361 w 1965960"/>
              <a:gd name="connsiteY275" fmla="*/ 1875558 h 4087368"/>
              <a:gd name="connsiteX276" fmla="*/ 136454 w 1965960"/>
              <a:gd name="connsiteY276" fmla="*/ 1819575 h 4087368"/>
              <a:gd name="connsiteX277" fmla="*/ 82490 w 1965960"/>
              <a:gd name="connsiteY277" fmla="*/ 1749277 h 4087368"/>
              <a:gd name="connsiteX278" fmla="*/ 45989 w 1965960"/>
              <a:gd name="connsiteY278" fmla="*/ 1696947 h 4087368"/>
              <a:gd name="connsiteX279" fmla="*/ 20522 w 1965960"/>
              <a:gd name="connsiteY279" fmla="*/ 1651104 h 4087368"/>
              <a:gd name="connsiteX280" fmla="*/ 14536 w 1965960"/>
              <a:gd name="connsiteY280" fmla="*/ 1632847 h 4087368"/>
              <a:gd name="connsiteX281" fmla="*/ 8199 w 1965960"/>
              <a:gd name="connsiteY281" fmla="*/ 1583508 h 4087368"/>
              <a:gd name="connsiteX282" fmla="*/ 18832 w 1965960"/>
              <a:gd name="connsiteY282" fmla="*/ 1525763 h 4087368"/>
              <a:gd name="connsiteX283" fmla="*/ 26100 w 1965960"/>
              <a:gd name="connsiteY283" fmla="*/ 1514638 h 4087368"/>
              <a:gd name="connsiteX284" fmla="*/ 0 w 1965960"/>
              <a:gd name="connsiteY284" fmla="*/ 0 h 4087368"/>
              <a:gd name="connsiteX285" fmla="*/ 1965960 w 1965960"/>
              <a:gd name="connsiteY285" fmla="*/ 0 h 4087368"/>
              <a:gd name="connsiteX286" fmla="*/ 1965960 w 1965960"/>
              <a:gd name="connsiteY286" fmla="*/ 4087368 h 4087368"/>
              <a:gd name="connsiteX287" fmla="*/ 0 w 1965960"/>
              <a:gd name="connsiteY287" fmla="*/ 4087368 h 4087368"/>
              <a:gd name="connsiteX288" fmla="*/ 0 w 1965960"/>
              <a:gd name="connsiteY288" fmla="*/ 3144128 h 4087368"/>
              <a:gd name="connsiteX289" fmla="*/ 2394 w 1965960"/>
              <a:gd name="connsiteY289" fmla="*/ 3149690 h 4087368"/>
              <a:gd name="connsiteX290" fmla="*/ 27165 w 1965960"/>
              <a:gd name="connsiteY290" fmla="*/ 3187193 h 4087368"/>
              <a:gd name="connsiteX291" fmla="*/ 49154 w 1965960"/>
              <a:gd name="connsiteY291" fmla="*/ 3209350 h 4087368"/>
              <a:gd name="connsiteX292" fmla="*/ 95553 w 1965960"/>
              <a:gd name="connsiteY292" fmla="*/ 3242671 h 4087368"/>
              <a:gd name="connsiteX293" fmla="*/ 163686 w 1965960"/>
              <a:gd name="connsiteY293" fmla="*/ 3282990 h 4087368"/>
              <a:gd name="connsiteX294" fmla="*/ 228217 w 1965960"/>
              <a:gd name="connsiteY294" fmla="*/ 3323098 h 4087368"/>
              <a:gd name="connsiteX295" fmla="*/ 268717 w 1965960"/>
              <a:gd name="connsiteY295" fmla="*/ 3366468 h 4087368"/>
              <a:gd name="connsiteX296" fmla="*/ 281109 w 1965960"/>
              <a:gd name="connsiteY296" fmla="*/ 3395287 h 4087368"/>
              <a:gd name="connsiteX297" fmla="*/ 284819 w 1965960"/>
              <a:gd name="connsiteY297" fmla="*/ 3420483 h 4087368"/>
              <a:gd name="connsiteX298" fmla="*/ 277108 w 1965960"/>
              <a:gd name="connsiteY298" fmla="*/ 3507770 h 4087368"/>
              <a:gd name="connsiteX299" fmla="*/ 261426 w 1965960"/>
              <a:gd name="connsiteY299" fmla="*/ 3566312 h 4087368"/>
              <a:gd name="connsiteX300" fmla="*/ 245335 w 1965960"/>
              <a:gd name="connsiteY300" fmla="*/ 3634519 h 4087368"/>
              <a:gd name="connsiteX301" fmla="*/ 231854 w 1965960"/>
              <a:gd name="connsiteY301" fmla="*/ 3691052 h 4087368"/>
              <a:gd name="connsiteX302" fmla="*/ 221860 w 1965960"/>
              <a:gd name="connsiteY302" fmla="*/ 3738430 h 4087368"/>
              <a:gd name="connsiteX303" fmla="*/ 208647 w 1965960"/>
              <a:gd name="connsiteY303" fmla="*/ 3839996 h 4087368"/>
              <a:gd name="connsiteX304" fmla="*/ 210939 w 1965960"/>
              <a:gd name="connsiteY304" fmla="*/ 3891529 h 4087368"/>
              <a:gd name="connsiteX305" fmla="*/ 220202 w 1965960"/>
              <a:gd name="connsiteY305" fmla="*/ 3919826 h 4087368"/>
              <a:gd name="connsiteX306" fmla="*/ 230795 w 1965960"/>
              <a:gd name="connsiteY306" fmla="*/ 3927505 h 4087368"/>
              <a:gd name="connsiteX307" fmla="*/ 230458 w 1965960"/>
              <a:gd name="connsiteY307" fmla="*/ 3922518 h 4087368"/>
              <a:gd name="connsiteX308" fmla="*/ 226511 w 1965960"/>
              <a:gd name="connsiteY308" fmla="*/ 3903513 h 4087368"/>
              <a:gd name="connsiteX309" fmla="*/ 227052 w 1965960"/>
              <a:gd name="connsiteY309" fmla="*/ 3829277 h 4087368"/>
              <a:gd name="connsiteX310" fmla="*/ 250201 w 1965960"/>
              <a:gd name="connsiteY310" fmla="*/ 3714685 h 4087368"/>
              <a:gd name="connsiteX311" fmla="*/ 254012 w 1965960"/>
              <a:gd name="connsiteY311" fmla="*/ 3697466 h 4087368"/>
              <a:gd name="connsiteX312" fmla="*/ 269401 w 1965960"/>
              <a:gd name="connsiteY312" fmla="*/ 3636839 h 4087368"/>
              <a:gd name="connsiteX313" fmla="*/ 273582 w 1965960"/>
              <a:gd name="connsiteY313" fmla="*/ 3618789 h 4087368"/>
              <a:gd name="connsiteX314" fmla="*/ 282898 w 1965960"/>
              <a:gd name="connsiteY314" fmla="*/ 3584599 h 4087368"/>
              <a:gd name="connsiteX315" fmla="*/ 295967 w 1965960"/>
              <a:gd name="connsiteY315" fmla="*/ 3534752 h 4087368"/>
              <a:gd name="connsiteX316" fmla="*/ 309023 w 1965960"/>
              <a:gd name="connsiteY316" fmla="*/ 3475726 h 4087368"/>
              <a:gd name="connsiteX317" fmla="*/ 311008 w 1965960"/>
              <a:gd name="connsiteY317" fmla="*/ 3450058 h 4087368"/>
              <a:gd name="connsiteX318" fmla="*/ 306543 w 1965960"/>
              <a:gd name="connsiteY318" fmla="*/ 3395684 h 4087368"/>
              <a:gd name="connsiteX319" fmla="*/ 297925 w 1965960"/>
              <a:gd name="connsiteY319" fmla="*/ 3368242 h 4087368"/>
              <a:gd name="connsiteX320" fmla="*/ 284607 w 1965960"/>
              <a:gd name="connsiteY320" fmla="*/ 3345329 h 4087368"/>
              <a:gd name="connsiteX321" fmla="*/ 254339 w 1965960"/>
              <a:gd name="connsiteY321" fmla="*/ 3312007 h 4087368"/>
              <a:gd name="connsiteX322" fmla="*/ 197934 w 1965960"/>
              <a:gd name="connsiteY322" fmla="*/ 3273586 h 4087368"/>
              <a:gd name="connsiteX323" fmla="*/ 148404 w 1965960"/>
              <a:gd name="connsiteY323" fmla="*/ 3245363 h 4087368"/>
              <a:gd name="connsiteX324" fmla="*/ 115994 w 1965960"/>
              <a:gd name="connsiteY324" fmla="*/ 3226159 h 4087368"/>
              <a:gd name="connsiteX325" fmla="*/ 82020 w 1965960"/>
              <a:gd name="connsiteY325" fmla="*/ 3202998 h 4087368"/>
              <a:gd name="connsiteX326" fmla="*/ 50695 w 1965960"/>
              <a:gd name="connsiteY326" fmla="*/ 3175346 h 4087368"/>
              <a:gd name="connsiteX327" fmla="*/ 29965 w 1965960"/>
              <a:gd name="connsiteY327" fmla="*/ 3146837 h 4087368"/>
              <a:gd name="connsiteX328" fmla="*/ 15647 w 1965960"/>
              <a:gd name="connsiteY328" fmla="*/ 3116269 h 4087368"/>
              <a:gd name="connsiteX329" fmla="*/ 7888 w 1965960"/>
              <a:gd name="connsiteY329" fmla="*/ 3068073 h 4087368"/>
              <a:gd name="connsiteX330" fmla="*/ 15423 w 1965960"/>
              <a:gd name="connsiteY330" fmla="*/ 3012557 h 4087368"/>
              <a:gd name="connsiteX331" fmla="*/ 38347 w 1965960"/>
              <a:gd name="connsiteY331" fmla="*/ 2964882 h 4087368"/>
              <a:gd name="connsiteX332" fmla="*/ 71617 w 1965960"/>
              <a:gd name="connsiteY332" fmla="*/ 2927652 h 4087368"/>
              <a:gd name="connsiteX333" fmla="*/ 103909 w 1965960"/>
              <a:gd name="connsiteY333" fmla="*/ 2906426 h 4087368"/>
              <a:gd name="connsiteX334" fmla="*/ 157808 w 1965960"/>
              <a:gd name="connsiteY334" fmla="*/ 2882731 h 4087368"/>
              <a:gd name="connsiteX335" fmla="*/ 224066 w 1965960"/>
              <a:gd name="connsiteY335" fmla="*/ 2858776 h 4087368"/>
              <a:gd name="connsiteX336" fmla="*/ 272183 w 1965960"/>
              <a:gd name="connsiteY336" fmla="*/ 2841904 h 4087368"/>
              <a:gd name="connsiteX337" fmla="*/ 321645 w 1965960"/>
              <a:gd name="connsiteY337" fmla="*/ 2818544 h 4087368"/>
              <a:gd name="connsiteX338" fmla="*/ 359131 w 1965960"/>
              <a:gd name="connsiteY338" fmla="*/ 2782878 h 4087368"/>
              <a:gd name="connsiteX339" fmla="*/ 373208 w 1965960"/>
              <a:gd name="connsiteY339" fmla="*/ 2744730 h 4087368"/>
              <a:gd name="connsiteX340" fmla="*/ 373862 w 1965960"/>
              <a:gd name="connsiteY340" fmla="*/ 2723987 h 4087368"/>
              <a:gd name="connsiteX341" fmla="*/ 369478 w 1965960"/>
              <a:gd name="connsiteY341" fmla="*/ 2668980 h 4087368"/>
              <a:gd name="connsiteX342" fmla="*/ 363270 w 1965960"/>
              <a:gd name="connsiteY342" fmla="*/ 2637532 h 4087368"/>
              <a:gd name="connsiteX343" fmla="*/ 350652 w 1965960"/>
              <a:gd name="connsiteY343" fmla="*/ 2594186 h 4087368"/>
              <a:gd name="connsiteX344" fmla="*/ 337593 w 1965960"/>
              <a:gd name="connsiteY344" fmla="*/ 2558867 h 4087368"/>
              <a:gd name="connsiteX345" fmla="*/ 323030 w 1965960"/>
              <a:gd name="connsiteY345" fmla="*/ 2528634 h 4087368"/>
              <a:gd name="connsiteX346" fmla="*/ 306470 w 1965960"/>
              <a:gd name="connsiteY346" fmla="*/ 2494717 h 4087368"/>
              <a:gd name="connsiteX347" fmla="*/ 294392 w 1965960"/>
              <a:gd name="connsiteY347" fmla="*/ 2473714 h 4087368"/>
              <a:gd name="connsiteX348" fmla="*/ 266136 w 1965960"/>
              <a:gd name="connsiteY348" fmla="*/ 2427776 h 4087368"/>
              <a:gd name="connsiteX349" fmla="*/ 239913 w 1965960"/>
              <a:gd name="connsiteY349" fmla="*/ 2391365 h 4087368"/>
              <a:gd name="connsiteX350" fmla="*/ 229877 w 1965960"/>
              <a:gd name="connsiteY350" fmla="*/ 2378835 h 4087368"/>
              <a:gd name="connsiteX351" fmla="*/ 212618 w 1965960"/>
              <a:gd name="connsiteY351" fmla="*/ 2355637 h 4087368"/>
              <a:gd name="connsiteX352" fmla="*/ 198888 w 1965960"/>
              <a:gd name="connsiteY352" fmla="*/ 2338880 h 4087368"/>
              <a:gd name="connsiteX353" fmla="*/ 176554 w 1965960"/>
              <a:gd name="connsiteY353" fmla="*/ 2309473 h 4087368"/>
              <a:gd name="connsiteX354" fmla="*/ 159456 w 1965960"/>
              <a:gd name="connsiteY354" fmla="*/ 2289341 h 4087368"/>
              <a:gd name="connsiteX355" fmla="*/ 140552 w 1965960"/>
              <a:gd name="connsiteY355" fmla="*/ 2265527 h 4087368"/>
              <a:gd name="connsiteX356" fmla="*/ 114286 w 1965960"/>
              <a:gd name="connsiteY356" fmla="*/ 2234547 h 4087368"/>
              <a:gd name="connsiteX357" fmla="*/ 94599 w 1965960"/>
              <a:gd name="connsiteY357" fmla="*/ 2210127 h 4087368"/>
              <a:gd name="connsiteX358" fmla="*/ 85757 w 1965960"/>
              <a:gd name="connsiteY358" fmla="*/ 2199787 h 4087368"/>
              <a:gd name="connsiteX359" fmla="*/ 57513 w 1965960"/>
              <a:gd name="connsiteY359" fmla="*/ 2164830 h 4087368"/>
              <a:gd name="connsiteX360" fmla="*/ 41279 w 1965960"/>
              <a:gd name="connsiteY360" fmla="*/ 2144880 h 4087368"/>
              <a:gd name="connsiteX361" fmla="*/ 1573 w 1965960"/>
              <a:gd name="connsiteY361" fmla="*/ 2099554 h 4087368"/>
              <a:gd name="connsiteX362" fmla="*/ 0 w 1965960"/>
              <a:gd name="connsiteY362" fmla="*/ 2098113 h 4087368"/>
              <a:gd name="connsiteX363" fmla="*/ 0 w 1965960"/>
              <a:gd name="connsiteY363" fmla="*/ 1871515 h 4087368"/>
              <a:gd name="connsiteX364" fmla="*/ 49103 w 1965960"/>
              <a:gd name="connsiteY364" fmla="*/ 1883120 h 4087368"/>
              <a:gd name="connsiteX365" fmla="*/ 105043 w 1965960"/>
              <a:gd name="connsiteY365" fmla="*/ 1901357 h 4087368"/>
              <a:gd name="connsiteX366" fmla="*/ 149178 w 1965960"/>
              <a:gd name="connsiteY366" fmla="*/ 1919679 h 4087368"/>
              <a:gd name="connsiteX367" fmla="*/ 186108 w 1965960"/>
              <a:gd name="connsiteY367" fmla="*/ 1939260 h 4087368"/>
              <a:gd name="connsiteX368" fmla="*/ 182123 w 1965960"/>
              <a:gd name="connsiteY368" fmla="*/ 1939827 h 4087368"/>
              <a:gd name="connsiteX369" fmla="*/ 144393 w 1965960"/>
              <a:gd name="connsiteY369" fmla="*/ 1930885 h 4087368"/>
              <a:gd name="connsiteX370" fmla="*/ 82027 w 1965960"/>
              <a:gd name="connsiteY370" fmla="*/ 1924506 h 4087368"/>
              <a:gd name="connsiteX371" fmla="*/ 27843 w 1965960"/>
              <a:gd name="connsiteY371" fmla="*/ 1936514 h 4087368"/>
              <a:gd name="connsiteX372" fmla="*/ 17441 w 1965960"/>
              <a:gd name="connsiteY372" fmla="*/ 1942602 h 4087368"/>
              <a:gd name="connsiteX373" fmla="*/ 19316 w 1965960"/>
              <a:gd name="connsiteY373" fmla="*/ 1973941 h 4087368"/>
              <a:gd name="connsiteX374" fmla="*/ 42825 w 1965960"/>
              <a:gd name="connsiteY374" fmla="*/ 1986260 h 4087368"/>
              <a:gd name="connsiteX375" fmla="*/ 102284 w 1965960"/>
              <a:gd name="connsiteY375" fmla="*/ 2003905 h 4087368"/>
              <a:gd name="connsiteX376" fmla="*/ 186034 w 1965960"/>
              <a:gd name="connsiteY376" fmla="*/ 2017391 h 4087368"/>
              <a:gd name="connsiteX377" fmla="*/ 229817 w 1965960"/>
              <a:gd name="connsiteY377" fmla="*/ 2017107 h 4087368"/>
              <a:gd name="connsiteX378" fmla="*/ 272944 w 1965960"/>
              <a:gd name="connsiteY378" fmla="*/ 2020988 h 4087368"/>
              <a:gd name="connsiteX379" fmla="*/ 282378 w 1965960"/>
              <a:gd name="connsiteY379" fmla="*/ 2021991 h 4087368"/>
              <a:gd name="connsiteX380" fmla="*/ 289014 w 1965960"/>
              <a:gd name="connsiteY380" fmla="*/ 2025018 h 4087368"/>
              <a:gd name="connsiteX381" fmla="*/ 306709 w 1965960"/>
              <a:gd name="connsiteY381" fmla="*/ 2046830 h 4087368"/>
              <a:gd name="connsiteX382" fmla="*/ 328275 w 1965960"/>
              <a:gd name="connsiteY382" fmla="*/ 2074757 h 4087368"/>
              <a:gd name="connsiteX383" fmla="*/ 359393 w 1965960"/>
              <a:gd name="connsiteY383" fmla="*/ 2121846 h 4087368"/>
              <a:gd name="connsiteX384" fmla="*/ 390417 w 1965960"/>
              <a:gd name="connsiteY384" fmla="*/ 2177087 h 4087368"/>
              <a:gd name="connsiteX385" fmla="*/ 425398 w 1965960"/>
              <a:gd name="connsiteY385" fmla="*/ 2255740 h 4087368"/>
              <a:gd name="connsiteX386" fmla="*/ 431463 w 1965960"/>
              <a:gd name="connsiteY386" fmla="*/ 2270646 h 4087368"/>
              <a:gd name="connsiteX387" fmla="*/ 435827 w 1965960"/>
              <a:gd name="connsiteY387" fmla="*/ 2283610 h 4087368"/>
              <a:gd name="connsiteX388" fmla="*/ 455000 w 1965960"/>
              <a:gd name="connsiteY388" fmla="*/ 2335349 h 4087368"/>
              <a:gd name="connsiteX389" fmla="*/ 470463 w 1965960"/>
              <a:gd name="connsiteY389" fmla="*/ 2386129 h 4087368"/>
              <a:gd name="connsiteX390" fmla="*/ 481571 w 1965960"/>
              <a:gd name="connsiteY390" fmla="*/ 2424054 h 4087368"/>
              <a:gd name="connsiteX391" fmla="*/ 481375 w 1965960"/>
              <a:gd name="connsiteY391" fmla="*/ 2429475 h 4087368"/>
              <a:gd name="connsiteX392" fmla="*/ 477376 w 1965960"/>
              <a:gd name="connsiteY392" fmla="*/ 2424860 h 4087368"/>
              <a:gd name="connsiteX393" fmla="*/ 447607 w 1965960"/>
              <a:gd name="connsiteY393" fmla="*/ 2389789 h 4087368"/>
              <a:gd name="connsiteX394" fmla="*/ 408799 w 1965960"/>
              <a:gd name="connsiteY394" fmla="*/ 2355690 h 4087368"/>
              <a:gd name="connsiteX395" fmla="*/ 363798 w 1965960"/>
              <a:gd name="connsiteY395" fmla="*/ 2328546 h 4087368"/>
              <a:gd name="connsiteX396" fmla="*/ 346646 w 1965960"/>
              <a:gd name="connsiteY396" fmla="*/ 2319640 h 4087368"/>
              <a:gd name="connsiteX397" fmla="*/ 325327 w 1965960"/>
              <a:gd name="connsiteY397" fmla="*/ 2319926 h 4087368"/>
              <a:gd name="connsiteX398" fmla="*/ 316628 w 1965960"/>
              <a:gd name="connsiteY398" fmla="*/ 2331323 h 4087368"/>
              <a:gd name="connsiteX399" fmla="*/ 321873 w 1965960"/>
              <a:gd name="connsiteY399" fmla="*/ 2352186 h 4087368"/>
              <a:gd name="connsiteX400" fmla="*/ 363514 w 1965960"/>
              <a:gd name="connsiteY400" fmla="*/ 2399168 h 4087368"/>
              <a:gd name="connsiteX401" fmla="*/ 408888 w 1965960"/>
              <a:gd name="connsiteY401" fmla="*/ 2438234 h 4087368"/>
              <a:gd name="connsiteX402" fmla="*/ 438215 w 1965960"/>
              <a:gd name="connsiteY402" fmla="*/ 2465861 h 4087368"/>
              <a:gd name="connsiteX403" fmla="*/ 458785 w 1965960"/>
              <a:gd name="connsiteY403" fmla="*/ 2488502 h 4087368"/>
              <a:gd name="connsiteX404" fmla="*/ 486449 w 1965960"/>
              <a:gd name="connsiteY404" fmla="*/ 2518722 h 4087368"/>
              <a:gd name="connsiteX405" fmla="*/ 509375 w 1965960"/>
              <a:gd name="connsiteY405" fmla="*/ 2546895 h 4087368"/>
              <a:gd name="connsiteX406" fmla="*/ 520553 w 1965960"/>
              <a:gd name="connsiteY406" fmla="*/ 2562415 h 4087368"/>
              <a:gd name="connsiteX407" fmla="*/ 534003 w 1965960"/>
              <a:gd name="connsiteY407" fmla="*/ 2594310 h 4087368"/>
              <a:gd name="connsiteX408" fmla="*/ 554517 w 1965960"/>
              <a:gd name="connsiteY408" fmla="*/ 2644950 h 4087368"/>
              <a:gd name="connsiteX409" fmla="*/ 566368 w 1965960"/>
              <a:gd name="connsiteY409" fmla="*/ 2664068 h 4087368"/>
              <a:gd name="connsiteX410" fmla="*/ 586734 w 1965960"/>
              <a:gd name="connsiteY410" fmla="*/ 2664229 h 4087368"/>
              <a:gd name="connsiteX411" fmla="*/ 590305 w 1965960"/>
              <a:gd name="connsiteY411" fmla="*/ 2650620 h 4087368"/>
              <a:gd name="connsiteX412" fmla="*/ 591191 w 1965960"/>
              <a:gd name="connsiteY412" fmla="*/ 2643747 h 4087368"/>
              <a:gd name="connsiteX413" fmla="*/ 593365 w 1965960"/>
              <a:gd name="connsiteY413" fmla="*/ 2626218 h 4087368"/>
              <a:gd name="connsiteX414" fmla="*/ 590546 w 1965960"/>
              <a:gd name="connsiteY414" fmla="*/ 2606331 h 4087368"/>
              <a:gd name="connsiteX415" fmla="*/ 590073 w 1965960"/>
              <a:gd name="connsiteY415" fmla="*/ 2589559 h 4087368"/>
              <a:gd name="connsiteX416" fmla="*/ 588564 w 1965960"/>
              <a:gd name="connsiteY416" fmla="*/ 2531835 h 4087368"/>
              <a:gd name="connsiteX417" fmla="*/ 587824 w 1965960"/>
              <a:gd name="connsiteY417" fmla="*/ 2508475 h 4087368"/>
              <a:gd name="connsiteX418" fmla="*/ 590540 w 1965960"/>
              <a:gd name="connsiteY418" fmla="*/ 2462623 h 4087368"/>
              <a:gd name="connsiteX419" fmla="*/ 593799 w 1965960"/>
              <a:gd name="connsiteY419" fmla="*/ 2418446 h 4087368"/>
              <a:gd name="connsiteX420" fmla="*/ 596642 w 1965960"/>
              <a:gd name="connsiteY420" fmla="*/ 2387209 h 4087368"/>
              <a:gd name="connsiteX421" fmla="*/ 597855 w 1965960"/>
              <a:gd name="connsiteY421" fmla="*/ 2365672 h 4087368"/>
              <a:gd name="connsiteX422" fmla="*/ 601766 w 1965960"/>
              <a:gd name="connsiteY422" fmla="*/ 2305670 h 4087368"/>
              <a:gd name="connsiteX423" fmla="*/ 602947 w 1965960"/>
              <a:gd name="connsiteY423" fmla="*/ 2250999 h 4087368"/>
              <a:gd name="connsiteX424" fmla="*/ 600807 w 1965960"/>
              <a:gd name="connsiteY424" fmla="*/ 2176958 h 4087368"/>
              <a:gd name="connsiteX425" fmla="*/ 599636 w 1965960"/>
              <a:gd name="connsiteY425" fmla="*/ 2142337 h 4087368"/>
              <a:gd name="connsiteX426" fmla="*/ 592969 w 1965960"/>
              <a:gd name="connsiteY426" fmla="*/ 2092813 h 4087368"/>
              <a:gd name="connsiteX427" fmla="*/ 592262 w 1965960"/>
              <a:gd name="connsiteY427" fmla="*/ 2087202 h 4087368"/>
              <a:gd name="connsiteX428" fmla="*/ 583825 w 1965960"/>
              <a:gd name="connsiteY428" fmla="*/ 2056232 h 4087368"/>
              <a:gd name="connsiteX429" fmla="*/ 546344 w 1965960"/>
              <a:gd name="connsiteY429" fmla="*/ 2044697 h 4087368"/>
              <a:gd name="connsiteX430" fmla="*/ 539014 w 1965960"/>
              <a:gd name="connsiteY430" fmla="*/ 2049775 h 4087368"/>
              <a:gd name="connsiteX431" fmla="*/ 513860 w 1965960"/>
              <a:gd name="connsiteY431" fmla="*/ 2087438 h 4087368"/>
              <a:gd name="connsiteX432" fmla="*/ 499789 w 1965960"/>
              <a:gd name="connsiteY432" fmla="*/ 2169731 h 4087368"/>
              <a:gd name="connsiteX433" fmla="*/ 500062 w 1965960"/>
              <a:gd name="connsiteY433" fmla="*/ 2235604 h 4087368"/>
              <a:gd name="connsiteX434" fmla="*/ 504318 w 1965960"/>
              <a:gd name="connsiteY434" fmla="*/ 2295868 h 4087368"/>
              <a:gd name="connsiteX435" fmla="*/ 505664 w 1965960"/>
              <a:gd name="connsiteY435" fmla="*/ 2324010 h 4087368"/>
              <a:gd name="connsiteX436" fmla="*/ 509402 w 1965960"/>
              <a:gd name="connsiteY436" fmla="*/ 2359281 h 4087368"/>
              <a:gd name="connsiteX437" fmla="*/ 511417 w 1965960"/>
              <a:gd name="connsiteY437" fmla="*/ 2389119 h 4087368"/>
              <a:gd name="connsiteX438" fmla="*/ 518522 w 1965960"/>
              <a:gd name="connsiteY438" fmla="*/ 2437762 h 4087368"/>
              <a:gd name="connsiteX439" fmla="*/ 519600 w 1965960"/>
              <a:gd name="connsiteY439" fmla="*/ 2452513 h 4087368"/>
              <a:gd name="connsiteX440" fmla="*/ 515723 w 1965960"/>
              <a:gd name="connsiteY440" fmla="*/ 2440268 h 4087368"/>
              <a:gd name="connsiteX441" fmla="*/ 500532 w 1965960"/>
              <a:gd name="connsiteY441" fmla="*/ 2389243 h 4087368"/>
              <a:gd name="connsiteX442" fmla="*/ 483664 w 1965960"/>
              <a:gd name="connsiteY442" fmla="*/ 2332248 h 4087368"/>
              <a:gd name="connsiteX443" fmla="*/ 472723 w 1965960"/>
              <a:gd name="connsiteY443" fmla="*/ 2298698 h 4087368"/>
              <a:gd name="connsiteX444" fmla="*/ 457791 w 1965960"/>
              <a:gd name="connsiteY444" fmla="*/ 2261217 h 4087368"/>
              <a:gd name="connsiteX445" fmla="*/ 437897 w 1965960"/>
              <a:gd name="connsiteY445" fmla="*/ 2212861 h 4087368"/>
              <a:gd name="connsiteX446" fmla="*/ 407263 w 1965960"/>
              <a:gd name="connsiteY446" fmla="*/ 2150739 h 4087368"/>
              <a:gd name="connsiteX447" fmla="*/ 386075 w 1965960"/>
              <a:gd name="connsiteY447" fmla="*/ 2111987 h 4087368"/>
              <a:gd name="connsiteX448" fmla="*/ 344102 w 1965960"/>
              <a:gd name="connsiteY448" fmla="*/ 2051668 h 4087368"/>
              <a:gd name="connsiteX449" fmla="*/ 302697 w 1965960"/>
              <a:gd name="connsiteY449" fmla="*/ 2000106 h 4087368"/>
              <a:gd name="connsiteX450" fmla="*/ 298521 w 1965960"/>
              <a:gd name="connsiteY450" fmla="*/ 1990824 h 4087368"/>
              <a:gd name="connsiteX451" fmla="*/ 292931 w 1965960"/>
              <a:gd name="connsiteY451" fmla="*/ 1958357 h 4087368"/>
              <a:gd name="connsiteX452" fmla="*/ 273184 w 1965960"/>
              <a:gd name="connsiteY452" fmla="*/ 1906376 h 4087368"/>
              <a:gd name="connsiteX453" fmla="*/ 240941 w 1965960"/>
              <a:gd name="connsiteY453" fmla="*/ 1835888 h 4087368"/>
              <a:gd name="connsiteX454" fmla="*/ 203482 w 1965960"/>
              <a:gd name="connsiteY454" fmla="*/ 1751828 h 4087368"/>
              <a:gd name="connsiteX455" fmla="*/ 182658 w 1965960"/>
              <a:gd name="connsiteY455" fmla="*/ 1704605 h 4087368"/>
              <a:gd name="connsiteX456" fmla="*/ 158420 w 1965960"/>
              <a:gd name="connsiteY456" fmla="*/ 1649395 h 4087368"/>
              <a:gd name="connsiteX457" fmla="*/ 141025 w 1965960"/>
              <a:gd name="connsiteY457" fmla="*/ 1615898 h 4087368"/>
              <a:gd name="connsiteX458" fmla="*/ 116865 w 1965960"/>
              <a:gd name="connsiteY458" fmla="*/ 1572137 h 4087368"/>
              <a:gd name="connsiteX459" fmla="*/ 87567 w 1965960"/>
              <a:gd name="connsiteY459" fmla="*/ 1529891 h 4087368"/>
              <a:gd name="connsiteX460" fmla="*/ 47950 w 1965960"/>
              <a:gd name="connsiteY460" fmla="*/ 1494257 h 4087368"/>
              <a:gd name="connsiteX461" fmla="*/ 1363 w 1965960"/>
              <a:gd name="connsiteY461" fmla="*/ 1508165 h 4087368"/>
              <a:gd name="connsiteX462" fmla="*/ 0 w 1965960"/>
              <a:gd name="connsiteY462" fmla="*/ 1511936 h 4087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</a:cxnLst>
            <a:rect l="l" t="t" r="r" b="b"/>
            <a:pathLst>
              <a:path w="1965960" h="4087368">
                <a:moveTo>
                  <a:pt x="484385" y="3586137"/>
                </a:moveTo>
                <a:cubicBezTo>
                  <a:pt x="476413" y="3587613"/>
                  <a:pt x="475394" y="3593692"/>
                  <a:pt x="474040" y="3599423"/>
                </a:cubicBezTo>
                <a:cubicBezTo>
                  <a:pt x="469093" y="3620352"/>
                  <a:pt x="466734" y="3641702"/>
                  <a:pt x="464237" y="3663015"/>
                </a:cubicBezTo>
                <a:cubicBezTo>
                  <a:pt x="462770" y="3675520"/>
                  <a:pt x="462133" y="3688124"/>
                  <a:pt x="461123" y="3700679"/>
                </a:cubicBezTo>
                <a:cubicBezTo>
                  <a:pt x="460626" y="3706845"/>
                  <a:pt x="460403" y="3706820"/>
                  <a:pt x="454105" y="3708544"/>
                </a:cubicBezTo>
                <a:cubicBezTo>
                  <a:pt x="438096" y="3712911"/>
                  <a:pt x="421775" y="3714747"/>
                  <a:pt x="405237" y="3715169"/>
                </a:cubicBezTo>
                <a:cubicBezTo>
                  <a:pt x="402007" y="3715256"/>
                  <a:pt x="398756" y="3715715"/>
                  <a:pt x="395581" y="3716335"/>
                </a:cubicBezTo>
                <a:cubicBezTo>
                  <a:pt x="393081" y="3716819"/>
                  <a:pt x="391165" y="3718134"/>
                  <a:pt x="391013" y="3721173"/>
                </a:cubicBezTo>
                <a:cubicBezTo>
                  <a:pt x="390875" y="3723927"/>
                  <a:pt x="391658" y="3726111"/>
                  <a:pt x="394253" y="3727066"/>
                </a:cubicBezTo>
                <a:cubicBezTo>
                  <a:pt x="397522" y="3728282"/>
                  <a:pt x="400868" y="3729473"/>
                  <a:pt x="404286" y="3730068"/>
                </a:cubicBezTo>
                <a:cubicBezTo>
                  <a:pt x="421755" y="3733120"/>
                  <a:pt x="439223" y="3732624"/>
                  <a:pt x="457792" y="3729113"/>
                </a:cubicBezTo>
                <a:cubicBezTo>
                  <a:pt x="457792" y="3731991"/>
                  <a:pt x="457871" y="3733827"/>
                  <a:pt x="457779" y="3735663"/>
                </a:cubicBezTo>
                <a:lnTo>
                  <a:pt x="457782" y="3735663"/>
                </a:lnTo>
                <a:cubicBezTo>
                  <a:pt x="457049" y="3750327"/>
                  <a:pt x="456642" y="3765027"/>
                  <a:pt x="455442" y="3779654"/>
                </a:cubicBezTo>
                <a:cubicBezTo>
                  <a:pt x="453631" y="3801724"/>
                  <a:pt x="455592" y="3823694"/>
                  <a:pt x="456667" y="3845677"/>
                </a:cubicBezTo>
                <a:cubicBezTo>
                  <a:pt x="457004" y="3852612"/>
                  <a:pt x="458558" y="3859522"/>
                  <a:pt x="460094" y="3866320"/>
                </a:cubicBezTo>
                <a:cubicBezTo>
                  <a:pt x="460455" y="3867921"/>
                  <a:pt x="462840" y="3869782"/>
                  <a:pt x="464573" y="3870129"/>
                </a:cubicBezTo>
                <a:cubicBezTo>
                  <a:pt x="465812" y="3870377"/>
                  <a:pt x="468240" y="3868616"/>
                  <a:pt x="468868" y="3867189"/>
                </a:cubicBezTo>
                <a:cubicBezTo>
                  <a:pt x="470261" y="3864025"/>
                  <a:pt x="471336" y="3860564"/>
                  <a:pt x="471696" y="3857128"/>
                </a:cubicBezTo>
                <a:cubicBezTo>
                  <a:pt x="473525" y="3839735"/>
                  <a:pt x="475140" y="3822317"/>
                  <a:pt x="476712" y="3804900"/>
                </a:cubicBezTo>
                <a:cubicBezTo>
                  <a:pt x="477653" y="3794466"/>
                  <a:pt x="478227" y="3783996"/>
                  <a:pt x="479241" y="3773563"/>
                </a:cubicBezTo>
                <a:cubicBezTo>
                  <a:pt x="480327" y="3762422"/>
                  <a:pt x="481660" y="3751294"/>
                  <a:pt x="483039" y="3740179"/>
                </a:cubicBezTo>
                <a:cubicBezTo>
                  <a:pt x="483742" y="3734497"/>
                  <a:pt x="484779" y="3728865"/>
                  <a:pt x="485650" y="3723307"/>
                </a:cubicBezTo>
                <a:cubicBezTo>
                  <a:pt x="490020" y="3722377"/>
                  <a:pt x="493656" y="3721173"/>
                  <a:pt x="497365" y="3720876"/>
                </a:cubicBezTo>
                <a:cubicBezTo>
                  <a:pt x="512656" y="3719647"/>
                  <a:pt x="527972" y="3718729"/>
                  <a:pt x="543276" y="3717650"/>
                </a:cubicBezTo>
                <a:cubicBezTo>
                  <a:pt x="547458" y="3717352"/>
                  <a:pt x="551949" y="3718432"/>
                  <a:pt x="555594" y="3715343"/>
                </a:cubicBezTo>
                <a:cubicBezTo>
                  <a:pt x="553319" y="3708892"/>
                  <a:pt x="550222" y="3706200"/>
                  <a:pt x="541924" y="3704475"/>
                </a:cubicBezTo>
                <a:cubicBezTo>
                  <a:pt x="525694" y="3701126"/>
                  <a:pt x="509241" y="3700778"/>
                  <a:pt x="492741" y="3701461"/>
                </a:cubicBezTo>
                <a:cubicBezTo>
                  <a:pt x="490947" y="3701535"/>
                  <a:pt x="489150" y="3701473"/>
                  <a:pt x="487051" y="3701473"/>
                </a:cubicBezTo>
                <a:cubicBezTo>
                  <a:pt x="487051" y="3697429"/>
                  <a:pt x="486850" y="3693955"/>
                  <a:pt x="487088" y="3690506"/>
                </a:cubicBezTo>
                <a:cubicBezTo>
                  <a:pt x="487806" y="3680110"/>
                  <a:pt x="489078" y="3669752"/>
                  <a:pt x="489431" y="3659356"/>
                </a:cubicBezTo>
                <a:cubicBezTo>
                  <a:pt x="490070" y="3640586"/>
                  <a:pt x="490335" y="3621791"/>
                  <a:pt x="490474" y="3603009"/>
                </a:cubicBezTo>
                <a:cubicBezTo>
                  <a:pt x="490521" y="3596669"/>
                  <a:pt x="489760" y="3590305"/>
                  <a:pt x="484385" y="3586137"/>
                </a:cubicBezTo>
                <a:close/>
                <a:moveTo>
                  <a:pt x="681814" y="3549701"/>
                </a:moveTo>
                <a:cubicBezTo>
                  <a:pt x="676296" y="3549986"/>
                  <a:pt x="670861" y="3552120"/>
                  <a:pt x="665426" y="3553547"/>
                </a:cubicBezTo>
                <a:cubicBezTo>
                  <a:pt x="664164" y="3553882"/>
                  <a:pt x="662590" y="3554515"/>
                  <a:pt x="661980" y="3555507"/>
                </a:cubicBezTo>
                <a:cubicBezTo>
                  <a:pt x="660816" y="3557417"/>
                  <a:pt x="659559" y="3559675"/>
                  <a:pt x="659583" y="3561772"/>
                </a:cubicBezTo>
                <a:cubicBezTo>
                  <a:pt x="659620" y="3565010"/>
                  <a:pt x="662497" y="3564898"/>
                  <a:pt x="665044" y="3564997"/>
                </a:cubicBezTo>
                <a:cubicBezTo>
                  <a:pt x="676383" y="3565407"/>
                  <a:pt x="687697" y="3565742"/>
                  <a:pt x="698136" y="3571238"/>
                </a:cubicBezTo>
                <a:cubicBezTo>
                  <a:pt x="713688" y="3579450"/>
                  <a:pt x="717409" y="3594871"/>
                  <a:pt x="710927" y="3608901"/>
                </a:cubicBezTo>
                <a:cubicBezTo>
                  <a:pt x="706048" y="3619459"/>
                  <a:pt x="698398" y="3628626"/>
                  <a:pt x="688518" y="3635971"/>
                </a:cubicBezTo>
                <a:cubicBezTo>
                  <a:pt x="675774" y="3645436"/>
                  <a:pt x="662299" y="3644568"/>
                  <a:pt x="647573" y="3642372"/>
                </a:cubicBezTo>
                <a:cubicBezTo>
                  <a:pt x="647232" y="3638129"/>
                  <a:pt x="646339" y="3634358"/>
                  <a:pt x="646739" y="3630735"/>
                </a:cubicBezTo>
                <a:cubicBezTo>
                  <a:pt x="648390" y="3615799"/>
                  <a:pt x="651876" y="3601197"/>
                  <a:pt x="657567" y="3587315"/>
                </a:cubicBezTo>
                <a:cubicBezTo>
                  <a:pt x="659873" y="3581683"/>
                  <a:pt x="659618" y="3577130"/>
                  <a:pt x="656701" y="3572404"/>
                </a:cubicBezTo>
                <a:cubicBezTo>
                  <a:pt x="649322" y="3571287"/>
                  <a:pt x="643593" y="3573446"/>
                  <a:pt x="639368" y="3579847"/>
                </a:cubicBezTo>
                <a:lnTo>
                  <a:pt x="639366" y="3579847"/>
                </a:lnTo>
                <a:cubicBezTo>
                  <a:pt x="628307" y="3596620"/>
                  <a:pt x="621940" y="3614806"/>
                  <a:pt x="620819" y="3634941"/>
                </a:cubicBezTo>
                <a:cubicBezTo>
                  <a:pt x="619768" y="3653785"/>
                  <a:pt x="633711" y="3669652"/>
                  <a:pt x="652267" y="3670000"/>
                </a:cubicBezTo>
                <a:cubicBezTo>
                  <a:pt x="658157" y="3670111"/>
                  <a:pt x="664058" y="3670223"/>
                  <a:pt x="669939" y="3670000"/>
                </a:cubicBezTo>
                <a:cubicBezTo>
                  <a:pt x="673413" y="3669875"/>
                  <a:pt x="677003" y="3669541"/>
                  <a:pt x="680296" y="3668511"/>
                </a:cubicBezTo>
                <a:cubicBezTo>
                  <a:pt x="695246" y="3663846"/>
                  <a:pt x="708238" y="3655745"/>
                  <a:pt x="718203" y="3643749"/>
                </a:cubicBezTo>
                <a:cubicBezTo>
                  <a:pt x="728482" y="3631368"/>
                  <a:pt x="737691" y="3618627"/>
                  <a:pt x="738759" y="3601148"/>
                </a:cubicBezTo>
                <a:cubicBezTo>
                  <a:pt x="739836" y="3583494"/>
                  <a:pt x="731513" y="3571163"/>
                  <a:pt x="719676" y="3560556"/>
                </a:cubicBezTo>
                <a:cubicBezTo>
                  <a:pt x="709144" y="3551115"/>
                  <a:pt x="695552" y="3548994"/>
                  <a:pt x="681814" y="3549701"/>
                </a:cubicBezTo>
                <a:close/>
                <a:moveTo>
                  <a:pt x="782795" y="3376827"/>
                </a:moveTo>
                <a:cubicBezTo>
                  <a:pt x="777755" y="3376021"/>
                  <a:pt x="774897" y="3379110"/>
                  <a:pt x="772497" y="3382968"/>
                </a:cubicBezTo>
                <a:cubicBezTo>
                  <a:pt x="770371" y="3386392"/>
                  <a:pt x="768432" y="3390027"/>
                  <a:pt x="765743" y="3392955"/>
                </a:cubicBezTo>
                <a:cubicBezTo>
                  <a:pt x="761334" y="3397756"/>
                  <a:pt x="760310" y="3403177"/>
                  <a:pt x="761133" y="3409293"/>
                </a:cubicBezTo>
                <a:cubicBezTo>
                  <a:pt x="761960" y="3415446"/>
                  <a:pt x="766947" y="3419925"/>
                  <a:pt x="773571" y="3420967"/>
                </a:cubicBezTo>
                <a:cubicBezTo>
                  <a:pt x="777112" y="3419404"/>
                  <a:pt x="781527" y="3418697"/>
                  <a:pt x="784033" y="3416129"/>
                </a:cubicBezTo>
                <a:cubicBezTo>
                  <a:pt x="792338" y="3407618"/>
                  <a:pt x="793609" y="3396614"/>
                  <a:pt x="792345" y="3385437"/>
                </a:cubicBezTo>
                <a:cubicBezTo>
                  <a:pt x="791791" y="3380549"/>
                  <a:pt x="787759" y="3377634"/>
                  <a:pt x="782795" y="3376827"/>
                </a:cubicBezTo>
                <a:close/>
                <a:moveTo>
                  <a:pt x="643859" y="3278326"/>
                </a:moveTo>
                <a:cubicBezTo>
                  <a:pt x="642550" y="3281204"/>
                  <a:pt x="640611" y="3284119"/>
                  <a:pt x="639911" y="3287295"/>
                </a:cubicBezTo>
                <a:cubicBezTo>
                  <a:pt x="638350" y="3294379"/>
                  <a:pt x="637441" y="3301611"/>
                  <a:pt x="636205" y="3308782"/>
                </a:cubicBezTo>
                <a:cubicBezTo>
                  <a:pt x="634740" y="3317267"/>
                  <a:pt x="632759" y="3325703"/>
                  <a:pt x="631837" y="3334251"/>
                </a:cubicBezTo>
                <a:cubicBezTo>
                  <a:pt x="630928" y="3342674"/>
                  <a:pt x="630618" y="3343096"/>
                  <a:pt x="622346" y="3343518"/>
                </a:cubicBezTo>
                <a:cubicBezTo>
                  <a:pt x="610219" y="3344138"/>
                  <a:pt x="598112" y="3345230"/>
                  <a:pt x="586018" y="3346346"/>
                </a:cubicBezTo>
                <a:cubicBezTo>
                  <a:pt x="582838" y="3346632"/>
                  <a:pt x="579561" y="3347475"/>
                  <a:pt x="578256" y="3351271"/>
                </a:cubicBezTo>
                <a:cubicBezTo>
                  <a:pt x="580482" y="3357797"/>
                  <a:pt x="586548" y="3357933"/>
                  <a:pt x="591582" y="3358603"/>
                </a:cubicBezTo>
                <a:cubicBezTo>
                  <a:pt x="600641" y="3359782"/>
                  <a:pt x="609830" y="3359980"/>
                  <a:pt x="618963" y="3360613"/>
                </a:cubicBezTo>
                <a:cubicBezTo>
                  <a:pt x="621822" y="3360811"/>
                  <a:pt x="624679" y="3361060"/>
                  <a:pt x="627224" y="3361258"/>
                </a:cubicBezTo>
                <a:cubicBezTo>
                  <a:pt x="627614" y="3362660"/>
                  <a:pt x="627927" y="3363193"/>
                  <a:pt x="627876" y="3363689"/>
                </a:cubicBezTo>
                <a:cubicBezTo>
                  <a:pt x="626208" y="3379693"/>
                  <a:pt x="624095" y="3395696"/>
                  <a:pt x="625859" y="3411836"/>
                </a:cubicBezTo>
                <a:cubicBezTo>
                  <a:pt x="626617" y="3418771"/>
                  <a:pt x="627567" y="3425693"/>
                  <a:pt x="628813" y="3432554"/>
                </a:cubicBezTo>
                <a:cubicBezTo>
                  <a:pt x="629370" y="3435618"/>
                  <a:pt x="631471" y="3438496"/>
                  <a:pt x="634948" y="3437628"/>
                </a:cubicBezTo>
                <a:cubicBezTo>
                  <a:pt x="636673" y="3437193"/>
                  <a:pt x="637925" y="3434452"/>
                  <a:pt x="639131" y="3432579"/>
                </a:cubicBezTo>
                <a:cubicBezTo>
                  <a:pt x="639673" y="3431735"/>
                  <a:pt x="639622" y="3430494"/>
                  <a:pt x="639760" y="3429428"/>
                </a:cubicBezTo>
                <a:cubicBezTo>
                  <a:pt x="641155" y="3418486"/>
                  <a:pt x="642299" y="3407506"/>
                  <a:pt x="643981" y="3396614"/>
                </a:cubicBezTo>
                <a:cubicBezTo>
                  <a:pt x="645819" y="3384730"/>
                  <a:pt x="648151" y="3372919"/>
                  <a:pt x="650310" y="3360824"/>
                </a:cubicBezTo>
                <a:cubicBezTo>
                  <a:pt x="657262" y="3360166"/>
                  <a:pt x="663415" y="3359546"/>
                  <a:pt x="669576" y="3359012"/>
                </a:cubicBezTo>
                <a:cubicBezTo>
                  <a:pt x="675192" y="3358541"/>
                  <a:pt x="679951" y="3356569"/>
                  <a:pt x="683832" y="3351122"/>
                </a:cubicBezTo>
                <a:cubicBezTo>
                  <a:pt x="674738" y="3342513"/>
                  <a:pt x="663331" y="3345689"/>
                  <a:pt x="653289" y="3343245"/>
                </a:cubicBezTo>
                <a:lnTo>
                  <a:pt x="653288" y="3343245"/>
                </a:lnTo>
                <a:cubicBezTo>
                  <a:pt x="653100" y="3341037"/>
                  <a:pt x="652621" y="3339139"/>
                  <a:pt x="652832" y="3337340"/>
                </a:cubicBezTo>
                <a:cubicBezTo>
                  <a:pt x="654676" y="3321597"/>
                  <a:pt x="655670" y="3305817"/>
                  <a:pt x="654918" y="3289974"/>
                </a:cubicBezTo>
                <a:cubicBezTo>
                  <a:pt x="654607" y="3283412"/>
                  <a:pt x="652254" y="3280757"/>
                  <a:pt x="643859" y="3278326"/>
                </a:cubicBezTo>
                <a:close/>
                <a:moveTo>
                  <a:pt x="582103" y="3065704"/>
                </a:moveTo>
                <a:lnTo>
                  <a:pt x="582104" y="3065716"/>
                </a:lnTo>
                <a:lnTo>
                  <a:pt x="582095" y="3065710"/>
                </a:lnTo>
                <a:close/>
                <a:moveTo>
                  <a:pt x="505666" y="2929178"/>
                </a:moveTo>
                <a:cubicBezTo>
                  <a:pt x="506661" y="2935319"/>
                  <a:pt x="507674" y="2939624"/>
                  <a:pt x="508009" y="2943991"/>
                </a:cubicBezTo>
                <a:cubicBezTo>
                  <a:pt x="509341" y="2961309"/>
                  <a:pt x="513589" y="2977759"/>
                  <a:pt x="520468" y="2993800"/>
                </a:cubicBezTo>
                <a:cubicBezTo>
                  <a:pt x="525259" y="3004965"/>
                  <a:pt x="530070" y="3015981"/>
                  <a:pt x="537438" y="3025683"/>
                </a:cubicBezTo>
                <a:cubicBezTo>
                  <a:pt x="547297" y="3038659"/>
                  <a:pt x="559431" y="3049278"/>
                  <a:pt x="572695" y="3058670"/>
                </a:cubicBezTo>
                <a:lnTo>
                  <a:pt x="582095" y="3065710"/>
                </a:lnTo>
                <a:lnTo>
                  <a:pt x="550326" y="3088245"/>
                </a:lnTo>
                <a:cubicBezTo>
                  <a:pt x="533905" y="3100663"/>
                  <a:pt x="519234" y="3114731"/>
                  <a:pt x="508416" y="3132571"/>
                </a:cubicBezTo>
                <a:cubicBezTo>
                  <a:pt x="495953" y="3153127"/>
                  <a:pt x="486303" y="3174812"/>
                  <a:pt x="478414" y="3197502"/>
                </a:cubicBezTo>
                <a:cubicBezTo>
                  <a:pt x="471310" y="3217934"/>
                  <a:pt x="466971" y="3238937"/>
                  <a:pt x="462639" y="3259990"/>
                </a:cubicBezTo>
                <a:cubicBezTo>
                  <a:pt x="461835" y="3263898"/>
                  <a:pt x="462092" y="3268016"/>
                  <a:pt x="461675" y="3272011"/>
                </a:cubicBezTo>
                <a:cubicBezTo>
                  <a:pt x="461351" y="3275125"/>
                  <a:pt x="460743" y="3278214"/>
                  <a:pt x="460263" y="3281303"/>
                </a:cubicBezTo>
                <a:cubicBezTo>
                  <a:pt x="459708" y="3281315"/>
                  <a:pt x="459154" y="3281315"/>
                  <a:pt x="458598" y="3281328"/>
                </a:cubicBezTo>
                <a:cubicBezTo>
                  <a:pt x="457932" y="3276576"/>
                  <a:pt x="456905" y="3271837"/>
                  <a:pt x="456662" y="3267061"/>
                </a:cubicBezTo>
                <a:cubicBezTo>
                  <a:pt x="455564" y="3245512"/>
                  <a:pt x="451733" y="3224410"/>
                  <a:pt x="446844" y="3203432"/>
                </a:cubicBezTo>
                <a:cubicBezTo>
                  <a:pt x="439909" y="3173671"/>
                  <a:pt x="425745" y="3147966"/>
                  <a:pt x="403878" y="3126640"/>
                </a:cubicBezTo>
                <a:cubicBezTo>
                  <a:pt x="393417" y="3116443"/>
                  <a:pt x="381344" y="3108193"/>
                  <a:pt x="368261" y="3101717"/>
                </a:cubicBezTo>
                <a:cubicBezTo>
                  <a:pt x="358630" y="3096954"/>
                  <a:pt x="348502" y="3093182"/>
                  <a:pt x="338605" y="3088940"/>
                </a:cubicBezTo>
                <a:cubicBezTo>
                  <a:pt x="336427" y="3088009"/>
                  <a:pt x="334287" y="3086992"/>
                  <a:pt x="331331" y="3085652"/>
                </a:cubicBezTo>
                <a:cubicBezTo>
                  <a:pt x="338310" y="3083369"/>
                  <a:pt x="344362" y="3081174"/>
                  <a:pt x="350540" y="3079412"/>
                </a:cubicBezTo>
                <a:cubicBezTo>
                  <a:pt x="370910" y="3073618"/>
                  <a:pt x="389543" y="3064041"/>
                  <a:pt x="407989" y="3053906"/>
                </a:cubicBezTo>
                <a:cubicBezTo>
                  <a:pt x="423420" y="3045433"/>
                  <a:pt x="437248" y="3034788"/>
                  <a:pt x="450404" y="3023326"/>
                </a:cubicBezTo>
                <a:cubicBezTo>
                  <a:pt x="462236" y="3013029"/>
                  <a:pt x="471154" y="3000201"/>
                  <a:pt x="478945" y="2986617"/>
                </a:cubicBezTo>
                <a:cubicBezTo>
                  <a:pt x="489170" y="2968790"/>
                  <a:pt x="497091" y="2949871"/>
                  <a:pt x="505666" y="2929178"/>
                </a:cubicBezTo>
                <a:close/>
                <a:moveTo>
                  <a:pt x="519493" y="2779702"/>
                </a:moveTo>
                <a:cubicBezTo>
                  <a:pt x="512354" y="2779057"/>
                  <a:pt x="508111" y="2783994"/>
                  <a:pt x="506908" y="2793187"/>
                </a:cubicBezTo>
                <a:cubicBezTo>
                  <a:pt x="505521" y="2803781"/>
                  <a:pt x="504755" y="2814450"/>
                  <a:pt x="503764" y="2825094"/>
                </a:cubicBezTo>
                <a:cubicBezTo>
                  <a:pt x="501066" y="2854087"/>
                  <a:pt x="493409" y="2882037"/>
                  <a:pt x="485522" y="2909912"/>
                </a:cubicBezTo>
                <a:cubicBezTo>
                  <a:pt x="480242" y="2928571"/>
                  <a:pt x="472330" y="2946249"/>
                  <a:pt x="463753" y="2963629"/>
                </a:cubicBezTo>
                <a:cubicBezTo>
                  <a:pt x="457279" y="2976729"/>
                  <a:pt x="449732" y="2989197"/>
                  <a:pt x="439320" y="2999569"/>
                </a:cubicBezTo>
                <a:cubicBezTo>
                  <a:pt x="427269" y="3011565"/>
                  <a:pt x="414136" y="3022358"/>
                  <a:pt x="399160" y="3030595"/>
                </a:cubicBezTo>
                <a:cubicBezTo>
                  <a:pt x="387617" y="3036947"/>
                  <a:pt x="376225" y="3043931"/>
                  <a:pt x="363988" y="3048596"/>
                </a:cubicBezTo>
                <a:cubicBezTo>
                  <a:pt x="339881" y="3057801"/>
                  <a:pt x="315201" y="3065518"/>
                  <a:pt x="289411" y="3068706"/>
                </a:cubicBezTo>
                <a:cubicBezTo>
                  <a:pt x="285267" y="3069214"/>
                  <a:pt x="280652" y="3069475"/>
                  <a:pt x="276801" y="3068210"/>
                </a:cubicBezTo>
                <a:cubicBezTo>
                  <a:pt x="261073" y="3063011"/>
                  <a:pt x="244928" y="3065232"/>
                  <a:pt x="228950" y="3064823"/>
                </a:cubicBezTo>
                <a:cubicBezTo>
                  <a:pt x="224002" y="3064699"/>
                  <a:pt x="218142" y="3070653"/>
                  <a:pt x="217130" y="3075578"/>
                </a:cubicBezTo>
                <a:cubicBezTo>
                  <a:pt x="216092" y="3080640"/>
                  <a:pt x="218257" y="3084920"/>
                  <a:pt x="224134" y="3087848"/>
                </a:cubicBezTo>
                <a:cubicBezTo>
                  <a:pt x="227183" y="3089361"/>
                  <a:pt x="230687" y="3090068"/>
                  <a:pt x="234060" y="3090813"/>
                </a:cubicBezTo>
                <a:cubicBezTo>
                  <a:pt x="236392" y="3091321"/>
                  <a:pt x="238857" y="3091185"/>
                  <a:pt x="241251" y="3091458"/>
                </a:cubicBezTo>
                <a:cubicBezTo>
                  <a:pt x="251687" y="3092599"/>
                  <a:pt x="262134" y="3093666"/>
                  <a:pt x="272546" y="3094993"/>
                </a:cubicBezTo>
                <a:cubicBezTo>
                  <a:pt x="277856" y="3095676"/>
                  <a:pt x="283242" y="3096383"/>
                  <a:pt x="288347" y="3097909"/>
                </a:cubicBezTo>
                <a:cubicBezTo>
                  <a:pt x="298559" y="3100948"/>
                  <a:pt x="308631" y="3104472"/>
                  <a:pt x="318704" y="3107957"/>
                </a:cubicBezTo>
                <a:cubicBezTo>
                  <a:pt x="341715" y="3115934"/>
                  <a:pt x="364059" y="3125115"/>
                  <a:pt x="382804" y="3141341"/>
                </a:cubicBezTo>
                <a:cubicBezTo>
                  <a:pt x="393107" y="3150261"/>
                  <a:pt x="402280" y="3160397"/>
                  <a:pt x="408641" y="3172120"/>
                </a:cubicBezTo>
                <a:cubicBezTo>
                  <a:pt x="415636" y="3185009"/>
                  <a:pt x="421175" y="3198842"/>
                  <a:pt x="424067" y="3213530"/>
                </a:cubicBezTo>
                <a:cubicBezTo>
                  <a:pt x="427283" y="3229869"/>
                  <a:pt x="430686" y="3246145"/>
                  <a:pt x="431652" y="3262831"/>
                </a:cubicBezTo>
                <a:cubicBezTo>
                  <a:pt x="432305" y="3274108"/>
                  <a:pt x="433221" y="3285384"/>
                  <a:pt x="434004" y="3296661"/>
                </a:cubicBezTo>
                <a:cubicBezTo>
                  <a:pt x="434728" y="3307094"/>
                  <a:pt x="435718" y="3317503"/>
                  <a:pt x="436073" y="3327948"/>
                </a:cubicBezTo>
                <a:cubicBezTo>
                  <a:pt x="436501" y="3340553"/>
                  <a:pt x="435729" y="3353219"/>
                  <a:pt x="436631" y="3365774"/>
                </a:cubicBezTo>
                <a:cubicBezTo>
                  <a:pt x="438862" y="3396813"/>
                  <a:pt x="441750" y="3427815"/>
                  <a:pt x="444375" y="3458829"/>
                </a:cubicBezTo>
                <a:lnTo>
                  <a:pt x="444372" y="3458829"/>
                </a:lnTo>
                <a:cubicBezTo>
                  <a:pt x="444061" y="3458854"/>
                  <a:pt x="443748" y="3458879"/>
                  <a:pt x="443437" y="3458904"/>
                </a:cubicBezTo>
                <a:cubicBezTo>
                  <a:pt x="444060" y="3466136"/>
                  <a:pt x="444122" y="3473480"/>
                  <a:pt x="445449" y="3480589"/>
                </a:cubicBezTo>
                <a:cubicBezTo>
                  <a:pt x="447091" y="3489372"/>
                  <a:pt x="457175" y="3492635"/>
                  <a:pt x="464353" y="3487375"/>
                </a:cubicBezTo>
                <a:cubicBezTo>
                  <a:pt x="468483" y="3484360"/>
                  <a:pt x="469797" y="3480130"/>
                  <a:pt x="470210" y="3475453"/>
                </a:cubicBezTo>
                <a:cubicBezTo>
                  <a:pt x="470942" y="3467153"/>
                  <a:pt x="471592" y="3458841"/>
                  <a:pt x="472161" y="3450530"/>
                </a:cubicBezTo>
                <a:cubicBezTo>
                  <a:pt x="474569" y="3415322"/>
                  <a:pt x="476848" y="3380115"/>
                  <a:pt x="479349" y="3344907"/>
                </a:cubicBezTo>
                <a:cubicBezTo>
                  <a:pt x="480742" y="3325306"/>
                  <a:pt x="481822" y="3305643"/>
                  <a:pt x="484251" y="3286153"/>
                </a:cubicBezTo>
                <a:cubicBezTo>
                  <a:pt x="486509" y="3268054"/>
                  <a:pt x="489660" y="3249978"/>
                  <a:pt x="493759" y="3232201"/>
                </a:cubicBezTo>
                <a:cubicBezTo>
                  <a:pt x="496949" y="3218356"/>
                  <a:pt x="502152" y="3204970"/>
                  <a:pt x="506549" y="3191411"/>
                </a:cubicBezTo>
                <a:cubicBezTo>
                  <a:pt x="509767" y="3181486"/>
                  <a:pt x="514515" y="3172256"/>
                  <a:pt x="519334" y="3163027"/>
                </a:cubicBezTo>
                <a:cubicBezTo>
                  <a:pt x="527551" y="3147271"/>
                  <a:pt x="536291" y="3131963"/>
                  <a:pt x="550422" y="3120624"/>
                </a:cubicBezTo>
                <a:cubicBezTo>
                  <a:pt x="562170" y="3111208"/>
                  <a:pt x="574049" y="3101928"/>
                  <a:pt x="586142" y="3092947"/>
                </a:cubicBezTo>
                <a:cubicBezTo>
                  <a:pt x="590862" y="3089448"/>
                  <a:pt x="596100" y="3086396"/>
                  <a:pt x="601520" y="3084151"/>
                </a:cubicBezTo>
                <a:cubicBezTo>
                  <a:pt x="606414" y="3082104"/>
                  <a:pt x="611911" y="3081558"/>
                  <a:pt x="617084" y="3080144"/>
                </a:cubicBezTo>
                <a:cubicBezTo>
                  <a:pt x="627473" y="3077303"/>
                  <a:pt x="629922" y="3071212"/>
                  <a:pt x="626118" y="3062627"/>
                </a:cubicBezTo>
                <a:cubicBezTo>
                  <a:pt x="624631" y="3059265"/>
                  <a:pt x="619928" y="3057044"/>
                  <a:pt x="616298" y="3054997"/>
                </a:cubicBezTo>
                <a:cubicBezTo>
                  <a:pt x="613070" y="3053174"/>
                  <a:pt x="609143" y="3052615"/>
                  <a:pt x="605799" y="3050953"/>
                </a:cubicBezTo>
                <a:cubicBezTo>
                  <a:pt x="592915" y="3044552"/>
                  <a:pt x="581596" y="3035831"/>
                  <a:pt x="571301" y="3025943"/>
                </a:cubicBezTo>
                <a:cubicBezTo>
                  <a:pt x="561003" y="3016043"/>
                  <a:pt x="551153" y="3005660"/>
                  <a:pt x="546157" y="2991765"/>
                </a:cubicBezTo>
                <a:cubicBezTo>
                  <a:pt x="543882" y="2985438"/>
                  <a:pt x="540903" y="2979347"/>
                  <a:pt x="538772" y="2972983"/>
                </a:cubicBezTo>
                <a:cubicBezTo>
                  <a:pt x="536732" y="2966892"/>
                  <a:pt x="534560" y="2960652"/>
                  <a:pt x="533885" y="2954325"/>
                </a:cubicBezTo>
                <a:cubicBezTo>
                  <a:pt x="532346" y="2939884"/>
                  <a:pt x="531122" y="2925370"/>
                  <a:pt x="530785" y="2910868"/>
                </a:cubicBezTo>
                <a:cubicBezTo>
                  <a:pt x="530021" y="2878005"/>
                  <a:pt x="529450" y="2845117"/>
                  <a:pt x="531703" y="2812254"/>
                </a:cubicBezTo>
                <a:cubicBezTo>
                  <a:pt x="532233" y="2804525"/>
                  <a:pt x="531666" y="2796623"/>
                  <a:pt x="530648" y="2788919"/>
                </a:cubicBezTo>
                <a:cubicBezTo>
                  <a:pt x="529770" y="2782294"/>
                  <a:pt x="525955" y="2780272"/>
                  <a:pt x="519493" y="2779702"/>
                </a:cubicBezTo>
                <a:close/>
                <a:moveTo>
                  <a:pt x="352155" y="2352166"/>
                </a:moveTo>
                <a:lnTo>
                  <a:pt x="352157" y="2352166"/>
                </a:lnTo>
                <a:cubicBezTo>
                  <a:pt x="378630" y="2362420"/>
                  <a:pt x="401412" y="2378115"/>
                  <a:pt x="421068" y="2397592"/>
                </a:cubicBezTo>
                <a:cubicBezTo>
                  <a:pt x="452052" y="2428309"/>
                  <a:pt x="479234" y="2464894"/>
                  <a:pt x="481711" y="2477026"/>
                </a:cubicBezTo>
                <a:cubicBezTo>
                  <a:pt x="479014" y="2474198"/>
                  <a:pt x="477011" y="2472089"/>
                  <a:pt x="475000" y="2469980"/>
                </a:cubicBezTo>
                <a:cubicBezTo>
                  <a:pt x="464439" y="2458926"/>
                  <a:pt x="454291" y="2447439"/>
                  <a:pt x="443201" y="2436943"/>
                </a:cubicBezTo>
                <a:cubicBezTo>
                  <a:pt x="431102" y="2425480"/>
                  <a:pt x="418051" y="2415035"/>
                  <a:pt x="405561" y="2403981"/>
                </a:cubicBezTo>
                <a:cubicBezTo>
                  <a:pt x="388654" y="2389020"/>
                  <a:pt x="371428" y="2374381"/>
                  <a:pt x="356156" y="2357686"/>
                </a:cubicBezTo>
                <a:cubicBezTo>
                  <a:pt x="354632" y="2356020"/>
                  <a:pt x="353480" y="2354015"/>
                  <a:pt x="352155" y="2352166"/>
                </a:cubicBezTo>
                <a:close/>
                <a:moveTo>
                  <a:pt x="0" y="2137462"/>
                </a:moveTo>
                <a:lnTo>
                  <a:pt x="16201" y="2156602"/>
                </a:lnTo>
                <a:cubicBezTo>
                  <a:pt x="27977" y="2170905"/>
                  <a:pt x="39555" y="2185367"/>
                  <a:pt x="51231" y="2199752"/>
                </a:cubicBezTo>
                <a:cubicBezTo>
                  <a:pt x="56816" y="2206633"/>
                  <a:pt x="62528" y="2213414"/>
                  <a:pt x="68006" y="2220380"/>
                </a:cubicBezTo>
                <a:cubicBezTo>
                  <a:pt x="79136" y="2234528"/>
                  <a:pt x="89965" y="2248915"/>
                  <a:pt x="101246" y="2262940"/>
                </a:cubicBezTo>
                <a:cubicBezTo>
                  <a:pt x="120981" y="2287475"/>
                  <a:pt x="141174" y="2311645"/>
                  <a:pt x="160779" y="2336283"/>
                </a:cubicBezTo>
                <a:cubicBezTo>
                  <a:pt x="178043" y="2357980"/>
                  <a:pt x="195093" y="2379865"/>
                  <a:pt x="211628" y="2402108"/>
                </a:cubicBezTo>
                <a:cubicBezTo>
                  <a:pt x="226034" y="2421498"/>
                  <a:pt x="239876" y="2441335"/>
                  <a:pt x="253413" y="2461333"/>
                </a:cubicBezTo>
                <a:cubicBezTo>
                  <a:pt x="262298" y="2474458"/>
                  <a:pt x="270852" y="2487906"/>
                  <a:pt x="278363" y="2501850"/>
                </a:cubicBezTo>
                <a:cubicBezTo>
                  <a:pt x="286753" y="2517419"/>
                  <a:pt x="293935" y="2533646"/>
                  <a:pt x="301388" y="2549712"/>
                </a:cubicBezTo>
                <a:cubicBezTo>
                  <a:pt x="307710" y="2563333"/>
                  <a:pt x="314517" y="2576818"/>
                  <a:pt x="319606" y="2590911"/>
                </a:cubicBezTo>
                <a:cubicBezTo>
                  <a:pt x="329545" y="2618427"/>
                  <a:pt x="337513" y="2646538"/>
                  <a:pt x="342912" y="2675394"/>
                </a:cubicBezTo>
                <a:cubicBezTo>
                  <a:pt x="347143" y="2698010"/>
                  <a:pt x="346382" y="2720774"/>
                  <a:pt x="346914" y="2743527"/>
                </a:cubicBezTo>
                <a:cubicBezTo>
                  <a:pt x="346962" y="2745611"/>
                  <a:pt x="346168" y="2747757"/>
                  <a:pt x="345605" y="2749829"/>
                </a:cubicBezTo>
                <a:cubicBezTo>
                  <a:pt x="339652" y="2771774"/>
                  <a:pt x="324313" y="2786450"/>
                  <a:pt x="305996" y="2797913"/>
                </a:cubicBezTo>
                <a:cubicBezTo>
                  <a:pt x="288636" y="2808768"/>
                  <a:pt x="269270" y="2815889"/>
                  <a:pt x="250103" y="2823035"/>
                </a:cubicBezTo>
                <a:cubicBezTo>
                  <a:pt x="231972" y="2829796"/>
                  <a:pt x="213407" y="2835391"/>
                  <a:pt x="195290" y="2842189"/>
                </a:cubicBezTo>
                <a:cubicBezTo>
                  <a:pt x="175903" y="2849459"/>
                  <a:pt x="155923" y="2855153"/>
                  <a:pt x="137091" y="2863937"/>
                </a:cubicBezTo>
                <a:cubicBezTo>
                  <a:pt x="125393" y="2869395"/>
                  <a:pt x="113383" y="2874196"/>
                  <a:pt x="101663" y="2879605"/>
                </a:cubicBezTo>
                <a:cubicBezTo>
                  <a:pt x="95594" y="2882421"/>
                  <a:pt x="90062" y="2886416"/>
                  <a:pt x="83921" y="2889009"/>
                </a:cubicBezTo>
                <a:cubicBezTo>
                  <a:pt x="71570" y="2894244"/>
                  <a:pt x="61271" y="2902556"/>
                  <a:pt x="51805" y="2911451"/>
                </a:cubicBezTo>
                <a:cubicBezTo>
                  <a:pt x="36339" y="2925990"/>
                  <a:pt x="22249" y="2941783"/>
                  <a:pt x="11300" y="2960342"/>
                </a:cubicBezTo>
                <a:lnTo>
                  <a:pt x="0" y="2988207"/>
                </a:lnTo>
                <a:lnTo>
                  <a:pt x="0" y="2542555"/>
                </a:lnTo>
                <a:lnTo>
                  <a:pt x="4161" y="2542975"/>
                </a:lnTo>
                <a:cubicBezTo>
                  <a:pt x="5930" y="2542988"/>
                  <a:pt x="8386" y="2540755"/>
                  <a:pt x="9242" y="2538943"/>
                </a:cubicBezTo>
                <a:cubicBezTo>
                  <a:pt x="9674" y="2538038"/>
                  <a:pt x="7596" y="2535011"/>
                  <a:pt x="6022" y="2534254"/>
                </a:cubicBezTo>
                <a:lnTo>
                  <a:pt x="0" y="2531873"/>
                </a:lnTo>
                <a:close/>
                <a:moveTo>
                  <a:pt x="558829" y="2067014"/>
                </a:moveTo>
                <a:lnTo>
                  <a:pt x="566205" y="2084932"/>
                </a:lnTo>
                <a:cubicBezTo>
                  <a:pt x="571191" y="2116533"/>
                  <a:pt x="575309" y="2148189"/>
                  <a:pt x="574675" y="2180323"/>
                </a:cubicBezTo>
                <a:cubicBezTo>
                  <a:pt x="574380" y="2195324"/>
                  <a:pt x="575761" y="2210356"/>
                  <a:pt x="575623" y="2225366"/>
                </a:cubicBezTo>
                <a:cubicBezTo>
                  <a:pt x="575436" y="2245812"/>
                  <a:pt x="574771" y="2266263"/>
                  <a:pt x="573854" y="2286690"/>
                </a:cubicBezTo>
                <a:cubicBezTo>
                  <a:pt x="572770" y="2310844"/>
                  <a:pt x="571460" y="2334996"/>
                  <a:pt x="569759" y="2359114"/>
                </a:cubicBezTo>
                <a:cubicBezTo>
                  <a:pt x="568320" y="2379505"/>
                  <a:pt x="566027" y="2399838"/>
                  <a:pt x="564413" y="2420208"/>
                </a:cubicBezTo>
                <a:cubicBezTo>
                  <a:pt x="563350" y="2433619"/>
                  <a:pt x="562648" y="2447067"/>
                  <a:pt x="562100" y="2460502"/>
                </a:cubicBezTo>
                <a:cubicBezTo>
                  <a:pt x="561400" y="2477647"/>
                  <a:pt x="560864" y="2494791"/>
                  <a:pt x="560576" y="2511936"/>
                </a:cubicBezTo>
                <a:cubicBezTo>
                  <a:pt x="560460" y="2518896"/>
                  <a:pt x="561205" y="2525868"/>
                  <a:pt x="561487" y="2532840"/>
                </a:cubicBezTo>
                <a:cubicBezTo>
                  <a:pt x="561534" y="2533993"/>
                  <a:pt x="561209" y="2535160"/>
                  <a:pt x="559657" y="2536400"/>
                </a:cubicBezTo>
                <a:cubicBezTo>
                  <a:pt x="559076" y="2533063"/>
                  <a:pt x="558449" y="2529738"/>
                  <a:pt x="557925" y="2526401"/>
                </a:cubicBezTo>
                <a:cubicBezTo>
                  <a:pt x="554222" y="2502756"/>
                  <a:pt x="550323" y="2479148"/>
                  <a:pt x="546911" y="2455465"/>
                </a:cubicBezTo>
                <a:cubicBezTo>
                  <a:pt x="543349" y="2430728"/>
                  <a:pt x="539646" y="2405991"/>
                  <a:pt x="537160" y="2381142"/>
                </a:cubicBezTo>
                <a:cubicBezTo>
                  <a:pt x="535076" y="2360319"/>
                  <a:pt x="534744" y="2339321"/>
                  <a:pt x="533465" y="2318410"/>
                </a:cubicBezTo>
                <a:cubicBezTo>
                  <a:pt x="532842" y="2308235"/>
                  <a:pt x="531702" y="2298092"/>
                  <a:pt x="531026" y="2287919"/>
                </a:cubicBezTo>
                <a:cubicBezTo>
                  <a:pt x="530405" y="2278580"/>
                  <a:pt x="529950" y="2269224"/>
                  <a:pt x="529676" y="2259868"/>
                </a:cubicBezTo>
                <a:cubicBezTo>
                  <a:pt x="529204" y="2243769"/>
                  <a:pt x="528713" y="2227664"/>
                  <a:pt x="528632" y="2211560"/>
                </a:cubicBezTo>
                <a:cubicBezTo>
                  <a:pt x="528553" y="2196036"/>
                  <a:pt x="528588" y="2180492"/>
                  <a:pt x="529312" y="2164992"/>
                </a:cubicBezTo>
                <a:cubicBezTo>
                  <a:pt x="529926" y="2151858"/>
                  <a:pt x="530745" y="2138624"/>
                  <a:pt x="533014" y="2125702"/>
                </a:cubicBezTo>
                <a:cubicBezTo>
                  <a:pt x="535845" y="2109583"/>
                  <a:pt x="539667" y="2093494"/>
                  <a:pt x="548320" y="2079238"/>
                </a:cubicBezTo>
                <a:close/>
                <a:moveTo>
                  <a:pt x="558829" y="2067014"/>
                </a:moveTo>
                <a:lnTo>
                  <a:pt x="558829" y="2067014"/>
                </a:lnTo>
                <a:lnTo>
                  <a:pt x="558829" y="2067014"/>
                </a:lnTo>
                <a:close/>
                <a:moveTo>
                  <a:pt x="558828" y="2067012"/>
                </a:moveTo>
                <a:lnTo>
                  <a:pt x="558829" y="2067014"/>
                </a:lnTo>
                <a:lnTo>
                  <a:pt x="558828" y="2067014"/>
                </a:lnTo>
                <a:close/>
                <a:moveTo>
                  <a:pt x="110224" y="1949449"/>
                </a:moveTo>
                <a:cubicBezTo>
                  <a:pt x="134889" y="1952216"/>
                  <a:pt x="158624" y="1959100"/>
                  <a:pt x="182439" y="1965538"/>
                </a:cubicBezTo>
                <a:cubicBezTo>
                  <a:pt x="197468" y="1969601"/>
                  <a:pt x="212295" y="1974431"/>
                  <a:pt x="227119" y="1979206"/>
                </a:cubicBezTo>
                <a:cubicBezTo>
                  <a:pt x="235310" y="1981845"/>
                  <a:pt x="243323" y="1985041"/>
                  <a:pt x="251372" y="1988102"/>
                </a:cubicBezTo>
                <a:cubicBezTo>
                  <a:pt x="252450" y="1988512"/>
                  <a:pt x="253263" y="1989617"/>
                  <a:pt x="254557" y="1990700"/>
                </a:cubicBezTo>
                <a:lnTo>
                  <a:pt x="254555" y="1990702"/>
                </a:lnTo>
                <a:cubicBezTo>
                  <a:pt x="190725" y="1999429"/>
                  <a:pt x="130134" y="1987187"/>
                  <a:pt x="70263" y="1970145"/>
                </a:cubicBezTo>
                <a:cubicBezTo>
                  <a:pt x="60584" y="1967390"/>
                  <a:pt x="49980" y="1964953"/>
                  <a:pt x="40693" y="1956968"/>
                </a:cubicBezTo>
                <a:cubicBezTo>
                  <a:pt x="51798" y="1954478"/>
                  <a:pt x="61631" y="1952010"/>
                  <a:pt x="71571" y="1950110"/>
                </a:cubicBezTo>
                <a:cubicBezTo>
                  <a:pt x="84379" y="1947662"/>
                  <a:pt x="97282" y="1947996"/>
                  <a:pt x="110224" y="1949449"/>
                </a:cubicBezTo>
                <a:close/>
                <a:moveTo>
                  <a:pt x="0" y="1659275"/>
                </a:moveTo>
                <a:lnTo>
                  <a:pt x="3786" y="1671565"/>
                </a:lnTo>
                <a:cubicBezTo>
                  <a:pt x="7113" y="1679071"/>
                  <a:pt x="11665" y="1686035"/>
                  <a:pt x="15641" y="1693258"/>
                </a:cubicBezTo>
                <a:cubicBezTo>
                  <a:pt x="18753" y="1698909"/>
                  <a:pt x="21555" y="1704750"/>
                  <a:pt x="24990" y="1710196"/>
                </a:cubicBezTo>
                <a:cubicBezTo>
                  <a:pt x="30136" y="1718352"/>
                  <a:pt x="35665" y="1726271"/>
                  <a:pt x="41133" y="1734221"/>
                </a:cubicBezTo>
                <a:cubicBezTo>
                  <a:pt x="45241" y="1740199"/>
                  <a:pt x="49588" y="1746014"/>
                  <a:pt x="53693" y="1751994"/>
                </a:cubicBezTo>
                <a:cubicBezTo>
                  <a:pt x="63823" y="1766751"/>
                  <a:pt x="73587" y="1781766"/>
                  <a:pt x="84040" y="1796290"/>
                </a:cubicBezTo>
                <a:cubicBezTo>
                  <a:pt x="94079" y="1810236"/>
                  <a:pt x="104535" y="1823906"/>
                  <a:pt x="115287" y="1837314"/>
                </a:cubicBezTo>
                <a:cubicBezTo>
                  <a:pt x="129715" y="1855306"/>
                  <a:pt x="144619" y="1872919"/>
                  <a:pt x="159255" y="1890746"/>
                </a:cubicBezTo>
                <a:cubicBezTo>
                  <a:pt x="159976" y="1891624"/>
                  <a:pt x="160078" y="1893009"/>
                  <a:pt x="160953" y="1895585"/>
                </a:cubicBezTo>
                <a:cubicBezTo>
                  <a:pt x="156756" y="1893917"/>
                  <a:pt x="153833" y="1892764"/>
                  <a:pt x="150916" y="1891594"/>
                </a:cubicBezTo>
                <a:cubicBezTo>
                  <a:pt x="130962" y="1883587"/>
                  <a:pt x="111272" y="1874819"/>
                  <a:pt x="90978" y="1867785"/>
                </a:cubicBezTo>
                <a:cubicBezTo>
                  <a:pt x="72209" y="1861280"/>
                  <a:pt x="52824" y="1856521"/>
                  <a:pt x="33649" y="1851213"/>
                </a:cubicBezTo>
                <a:cubicBezTo>
                  <a:pt x="25608" y="1848986"/>
                  <a:pt x="17399" y="1847369"/>
                  <a:pt x="9286" y="1845392"/>
                </a:cubicBezTo>
                <a:lnTo>
                  <a:pt x="0" y="1843080"/>
                </a:lnTo>
                <a:close/>
                <a:moveTo>
                  <a:pt x="26100" y="1514638"/>
                </a:moveTo>
                <a:cubicBezTo>
                  <a:pt x="29209" y="1513245"/>
                  <a:pt x="33369" y="1514299"/>
                  <a:pt x="39671" y="1518190"/>
                </a:cubicBezTo>
                <a:cubicBezTo>
                  <a:pt x="48110" y="1523400"/>
                  <a:pt x="54062" y="1531106"/>
                  <a:pt x="60575" y="1538147"/>
                </a:cubicBezTo>
                <a:cubicBezTo>
                  <a:pt x="66315" y="1544354"/>
                  <a:pt x="70927" y="1551639"/>
                  <a:pt x="75729" y="1558657"/>
                </a:cubicBezTo>
                <a:cubicBezTo>
                  <a:pt x="81618" y="1567265"/>
                  <a:pt x="87545" y="1575886"/>
                  <a:pt x="92810" y="1584876"/>
                </a:cubicBezTo>
                <a:cubicBezTo>
                  <a:pt x="100756" y="1598443"/>
                  <a:pt x="108204" y="1612302"/>
                  <a:pt x="115741" y="1626103"/>
                </a:cubicBezTo>
                <a:cubicBezTo>
                  <a:pt x="120228" y="1634322"/>
                  <a:pt x="124781" y="1642527"/>
                  <a:pt x="128769" y="1650990"/>
                </a:cubicBezTo>
                <a:cubicBezTo>
                  <a:pt x="135837" y="1665985"/>
                  <a:pt x="142527" y="1681157"/>
                  <a:pt x="149317" y="1696281"/>
                </a:cubicBezTo>
                <a:cubicBezTo>
                  <a:pt x="156349" y="1711943"/>
                  <a:pt x="163277" y="1727651"/>
                  <a:pt x="170313" y="1743312"/>
                </a:cubicBezTo>
                <a:cubicBezTo>
                  <a:pt x="176230" y="1756485"/>
                  <a:pt x="182161" y="1769654"/>
                  <a:pt x="188223" y="1782761"/>
                </a:cubicBezTo>
                <a:cubicBezTo>
                  <a:pt x="197593" y="1803027"/>
                  <a:pt x="206997" y="1823277"/>
                  <a:pt x="216543" y="1843459"/>
                </a:cubicBezTo>
                <a:cubicBezTo>
                  <a:pt x="222051" y="1855102"/>
                  <a:pt x="227947" y="1866560"/>
                  <a:pt x="233513" y="1878176"/>
                </a:cubicBezTo>
                <a:cubicBezTo>
                  <a:pt x="236976" y="1885404"/>
                  <a:pt x="240072" y="1892805"/>
                  <a:pt x="243467" y="1900068"/>
                </a:cubicBezTo>
                <a:cubicBezTo>
                  <a:pt x="247456" y="1908600"/>
                  <a:pt x="251760" y="1916990"/>
                  <a:pt x="255614" y="1925584"/>
                </a:cubicBezTo>
                <a:cubicBezTo>
                  <a:pt x="259678" y="1934646"/>
                  <a:pt x="263471" y="1943833"/>
                  <a:pt x="267161" y="1953054"/>
                </a:cubicBezTo>
                <a:cubicBezTo>
                  <a:pt x="268301" y="1955903"/>
                  <a:pt x="268713" y="1959042"/>
                  <a:pt x="269764" y="1963276"/>
                </a:cubicBezTo>
                <a:lnTo>
                  <a:pt x="269760" y="1963274"/>
                </a:lnTo>
                <a:cubicBezTo>
                  <a:pt x="261202" y="1954688"/>
                  <a:pt x="253863" y="1946969"/>
                  <a:pt x="246134" y="1939659"/>
                </a:cubicBezTo>
                <a:cubicBezTo>
                  <a:pt x="236939" y="1930963"/>
                  <a:pt x="227077" y="1922951"/>
                  <a:pt x="218102" y="1914041"/>
                </a:cubicBezTo>
                <a:cubicBezTo>
                  <a:pt x="205515" y="1901546"/>
                  <a:pt x="192868" y="1889020"/>
                  <a:pt x="181361" y="1875558"/>
                </a:cubicBezTo>
                <a:cubicBezTo>
                  <a:pt x="165823" y="1857379"/>
                  <a:pt x="151178" y="1838430"/>
                  <a:pt x="136454" y="1819575"/>
                </a:cubicBezTo>
                <a:cubicBezTo>
                  <a:pt x="118270" y="1796294"/>
                  <a:pt x="100115" y="1772980"/>
                  <a:pt x="82490" y="1749277"/>
                </a:cubicBezTo>
                <a:cubicBezTo>
                  <a:pt x="69801" y="1732213"/>
                  <a:pt x="57410" y="1714867"/>
                  <a:pt x="45989" y="1696947"/>
                </a:cubicBezTo>
                <a:cubicBezTo>
                  <a:pt x="36607" y="1682227"/>
                  <a:pt x="28557" y="1666626"/>
                  <a:pt x="20522" y="1651104"/>
                </a:cubicBezTo>
                <a:cubicBezTo>
                  <a:pt x="17612" y="1645487"/>
                  <a:pt x="16325" y="1639004"/>
                  <a:pt x="14536" y="1632847"/>
                </a:cubicBezTo>
                <a:cubicBezTo>
                  <a:pt x="9856" y="1616735"/>
                  <a:pt x="7245" y="1600233"/>
                  <a:pt x="8199" y="1583508"/>
                </a:cubicBezTo>
                <a:cubicBezTo>
                  <a:pt x="9318" y="1563881"/>
                  <a:pt x="12181" y="1544431"/>
                  <a:pt x="18832" y="1525763"/>
                </a:cubicBezTo>
                <a:cubicBezTo>
                  <a:pt x="20932" y="1519869"/>
                  <a:pt x="22990" y="1516030"/>
                  <a:pt x="26100" y="1514638"/>
                </a:cubicBezTo>
                <a:close/>
                <a:moveTo>
                  <a:pt x="0" y="0"/>
                </a:moveTo>
                <a:lnTo>
                  <a:pt x="1965960" y="0"/>
                </a:lnTo>
                <a:lnTo>
                  <a:pt x="1965960" y="4087368"/>
                </a:lnTo>
                <a:lnTo>
                  <a:pt x="0" y="4087368"/>
                </a:lnTo>
                <a:lnTo>
                  <a:pt x="0" y="3144128"/>
                </a:lnTo>
                <a:lnTo>
                  <a:pt x="2394" y="3149690"/>
                </a:lnTo>
                <a:cubicBezTo>
                  <a:pt x="8973" y="3163101"/>
                  <a:pt x="16591" y="3176226"/>
                  <a:pt x="27165" y="3187193"/>
                </a:cubicBezTo>
                <a:cubicBezTo>
                  <a:pt x="34394" y="3194686"/>
                  <a:pt x="41036" y="3202961"/>
                  <a:pt x="49154" y="3209350"/>
                </a:cubicBezTo>
                <a:cubicBezTo>
                  <a:pt x="64102" y="3221110"/>
                  <a:pt x="78818" y="3233206"/>
                  <a:pt x="95553" y="3242671"/>
                </a:cubicBezTo>
                <a:cubicBezTo>
                  <a:pt x="118524" y="3255648"/>
                  <a:pt x="140804" y="3269840"/>
                  <a:pt x="163686" y="3282990"/>
                </a:cubicBezTo>
                <a:cubicBezTo>
                  <a:pt x="185671" y="3295619"/>
                  <a:pt x="207588" y="3308298"/>
                  <a:pt x="228217" y="3323098"/>
                </a:cubicBezTo>
                <a:cubicBezTo>
                  <a:pt x="244647" y="3334896"/>
                  <a:pt x="258647" y="3349001"/>
                  <a:pt x="268717" y="3366468"/>
                </a:cubicBezTo>
                <a:cubicBezTo>
                  <a:pt x="273920" y="3375500"/>
                  <a:pt x="278408" y="3385275"/>
                  <a:pt x="281109" y="3395287"/>
                </a:cubicBezTo>
                <a:cubicBezTo>
                  <a:pt x="283280" y="3403326"/>
                  <a:pt x="283792" y="3412047"/>
                  <a:pt x="284819" y="3420483"/>
                </a:cubicBezTo>
                <a:cubicBezTo>
                  <a:pt x="288450" y="3450269"/>
                  <a:pt x="284276" y="3479112"/>
                  <a:pt x="277108" y="3507770"/>
                </a:cubicBezTo>
                <a:cubicBezTo>
                  <a:pt x="272204" y="3527358"/>
                  <a:pt x="266327" y="3546724"/>
                  <a:pt x="261426" y="3566312"/>
                </a:cubicBezTo>
                <a:cubicBezTo>
                  <a:pt x="255757" y="3588978"/>
                  <a:pt x="250716" y="3611792"/>
                  <a:pt x="245335" y="3634519"/>
                </a:cubicBezTo>
                <a:cubicBezTo>
                  <a:pt x="240874" y="3653376"/>
                  <a:pt x="236156" y="3672171"/>
                  <a:pt x="231854" y="3691052"/>
                </a:cubicBezTo>
                <a:cubicBezTo>
                  <a:pt x="228269" y="3706795"/>
                  <a:pt x="224732" y="3722563"/>
                  <a:pt x="221860" y="3738430"/>
                </a:cubicBezTo>
                <a:cubicBezTo>
                  <a:pt x="215780" y="3772049"/>
                  <a:pt x="208422" y="3805483"/>
                  <a:pt x="208647" y="3839996"/>
                </a:cubicBezTo>
                <a:cubicBezTo>
                  <a:pt x="208758" y="3857227"/>
                  <a:pt x="207978" y="3874434"/>
                  <a:pt x="210939" y="3891529"/>
                </a:cubicBezTo>
                <a:cubicBezTo>
                  <a:pt x="212654" y="3901429"/>
                  <a:pt x="215398" y="3910981"/>
                  <a:pt x="220202" y="3919826"/>
                </a:cubicBezTo>
                <a:cubicBezTo>
                  <a:pt x="222307" y="3923697"/>
                  <a:pt x="224564" y="3927903"/>
                  <a:pt x="230795" y="3927505"/>
                </a:cubicBezTo>
                <a:cubicBezTo>
                  <a:pt x="230677" y="3925570"/>
                  <a:pt x="230756" y="3924007"/>
                  <a:pt x="230458" y="3922518"/>
                </a:cubicBezTo>
                <a:cubicBezTo>
                  <a:pt x="229192" y="3916167"/>
                  <a:pt x="227610" y="3909877"/>
                  <a:pt x="226511" y="3903513"/>
                </a:cubicBezTo>
                <a:cubicBezTo>
                  <a:pt x="222240" y="3878751"/>
                  <a:pt x="224700" y="3853927"/>
                  <a:pt x="227052" y="3829277"/>
                </a:cubicBezTo>
                <a:cubicBezTo>
                  <a:pt x="230766" y="3790348"/>
                  <a:pt x="240729" y="3752535"/>
                  <a:pt x="250201" y="3714685"/>
                </a:cubicBezTo>
                <a:cubicBezTo>
                  <a:pt x="251628" y="3708991"/>
                  <a:pt x="252580" y="3703173"/>
                  <a:pt x="254012" y="3697466"/>
                </a:cubicBezTo>
                <a:cubicBezTo>
                  <a:pt x="259088" y="3677245"/>
                  <a:pt x="264309" y="3657060"/>
                  <a:pt x="269401" y="3636839"/>
                </a:cubicBezTo>
                <a:cubicBezTo>
                  <a:pt x="270910" y="3630847"/>
                  <a:pt x="272012" y="3624756"/>
                  <a:pt x="273582" y="3618789"/>
                </a:cubicBezTo>
                <a:cubicBezTo>
                  <a:pt x="276587" y="3607363"/>
                  <a:pt x="279885" y="3596024"/>
                  <a:pt x="282898" y="3584599"/>
                </a:cubicBezTo>
                <a:cubicBezTo>
                  <a:pt x="287277" y="3567987"/>
                  <a:pt x="290892" y="3551153"/>
                  <a:pt x="295967" y="3534752"/>
                </a:cubicBezTo>
                <a:cubicBezTo>
                  <a:pt x="301963" y="3515399"/>
                  <a:pt x="305668" y="3495600"/>
                  <a:pt x="309023" y="3475726"/>
                </a:cubicBezTo>
                <a:cubicBezTo>
                  <a:pt x="310446" y="3467290"/>
                  <a:pt x="311031" y="3458618"/>
                  <a:pt x="311008" y="3450058"/>
                </a:cubicBezTo>
                <a:cubicBezTo>
                  <a:pt x="310957" y="3431847"/>
                  <a:pt x="309920" y="3413722"/>
                  <a:pt x="306543" y="3395684"/>
                </a:cubicBezTo>
                <a:cubicBezTo>
                  <a:pt x="304742" y="3386057"/>
                  <a:pt x="300752" y="3377398"/>
                  <a:pt x="297925" y="3368242"/>
                </a:cubicBezTo>
                <a:cubicBezTo>
                  <a:pt x="295260" y="3359620"/>
                  <a:pt x="289464" y="3352735"/>
                  <a:pt x="284607" y="3345329"/>
                </a:cubicBezTo>
                <a:cubicBezTo>
                  <a:pt x="276274" y="3332601"/>
                  <a:pt x="265913" y="3321547"/>
                  <a:pt x="254339" y="3312007"/>
                </a:cubicBezTo>
                <a:cubicBezTo>
                  <a:pt x="236767" y="3297542"/>
                  <a:pt x="217620" y="3285087"/>
                  <a:pt x="197934" y="3273586"/>
                </a:cubicBezTo>
                <a:cubicBezTo>
                  <a:pt x="181527" y="3264009"/>
                  <a:pt x="164875" y="3254841"/>
                  <a:pt x="148404" y="3245363"/>
                </a:cubicBezTo>
                <a:cubicBezTo>
                  <a:pt x="137519" y="3239099"/>
                  <a:pt x="126579" y="3232908"/>
                  <a:pt x="115994" y="3226159"/>
                </a:cubicBezTo>
                <a:cubicBezTo>
                  <a:pt x="104432" y="3218803"/>
                  <a:pt x="92818" y="3211396"/>
                  <a:pt x="82020" y="3202998"/>
                </a:cubicBezTo>
                <a:cubicBezTo>
                  <a:pt x="71045" y="3194450"/>
                  <a:pt x="60736" y="3184985"/>
                  <a:pt x="50695" y="3175346"/>
                </a:cubicBezTo>
                <a:cubicBezTo>
                  <a:pt x="42146" y="3167145"/>
                  <a:pt x="36222" y="3156910"/>
                  <a:pt x="29965" y="3146837"/>
                </a:cubicBezTo>
                <a:cubicBezTo>
                  <a:pt x="23918" y="3137099"/>
                  <a:pt x="19429" y="3126802"/>
                  <a:pt x="15647" y="3116269"/>
                </a:cubicBezTo>
                <a:cubicBezTo>
                  <a:pt x="10100" y="3100812"/>
                  <a:pt x="7608" y="3084821"/>
                  <a:pt x="7888" y="3068073"/>
                </a:cubicBezTo>
                <a:cubicBezTo>
                  <a:pt x="8204" y="3049142"/>
                  <a:pt x="9915" y="3030546"/>
                  <a:pt x="15423" y="3012557"/>
                </a:cubicBezTo>
                <a:cubicBezTo>
                  <a:pt x="20611" y="2995624"/>
                  <a:pt x="27866" y="2979422"/>
                  <a:pt x="38347" y="2964882"/>
                </a:cubicBezTo>
                <a:cubicBezTo>
                  <a:pt x="48136" y="2951298"/>
                  <a:pt x="58418" y="2938024"/>
                  <a:pt x="71617" y="2927652"/>
                </a:cubicBezTo>
                <a:cubicBezTo>
                  <a:pt x="81727" y="2919725"/>
                  <a:pt x="92466" y="2912195"/>
                  <a:pt x="103909" y="2906426"/>
                </a:cubicBezTo>
                <a:cubicBezTo>
                  <a:pt x="121412" y="2897606"/>
                  <a:pt x="139539" y="2889889"/>
                  <a:pt x="157808" y="2882731"/>
                </a:cubicBezTo>
                <a:cubicBezTo>
                  <a:pt x="179668" y="2874171"/>
                  <a:pt x="201934" y="2866641"/>
                  <a:pt x="224066" y="2858776"/>
                </a:cubicBezTo>
                <a:cubicBezTo>
                  <a:pt x="240083" y="2853082"/>
                  <a:pt x="256310" y="2847958"/>
                  <a:pt x="272183" y="2841904"/>
                </a:cubicBezTo>
                <a:cubicBezTo>
                  <a:pt x="289238" y="2835403"/>
                  <a:pt x="306418" y="2829089"/>
                  <a:pt x="321645" y="2818544"/>
                </a:cubicBezTo>
                <a:cubicBezTo>
                  <a:pt x="336044" y="2808570"/>
                  <a:pt x="350090" y="2798310"/>
                  <a:pt x="359131" y="2782878"/>
                </a:cubicBezTo>
                <a:cubicBezTo>
                  <a:pt x="366072" y="2771030"/>
                  <a:pt x="372184" y="2758748"/>
                  <a:pt x="373208" y="2744730"/>
                </a:cubicBezTo>
                <a:cubicBezTo>
                  <a:pt x="373712" y="2737832"/>
                  <a:pt x="373630" y="2730897"/>
                  <a:pt x="373862" y="2723987"/>
                </a:cubicBezTo>
                <a:cubicBezTo>
                  <a:pt x="374482" y="2705491"/>
                  <a:pt x="372039" y="2687204"/>
                  <a:pt x="369478" y="2668980"/>
                </a:cubicBezTo>
                <a:cubicBezTo>
                  <a:pt x="367994" y="2658411"/>
                  <a:pt x="365933" y="2647866"/>
                  <a:pt x="363270" y="2637532"/>
                </a:cubicBezTo>
                <a:cubicBezTo>
                  <a:pt x="359516" y="2622968"/>
                  <a:pt x="355284" y="2608502"/>
                  <a:pt x="350652" y="2594186"/>
                </a:cubicBezTo>
                <a:cubicBezTo>
                  <a:pt x="346790" y="2582252"/>
                  <a:pt x="342455" y="2570429"/>
                  <a:pt x="337593" y="2558867"/>
                </a:cubicBezTo>
                <a:cubicBezTo>
                  <a:pt x="333264" y="2548570"/>
                  <a:pt x="327922" y="2538695"/>
                  <a:pt x="323030" y="2528634"/>
                </a:cubicBezTo>
                <a:cubicBezTo>
                  <a:pt x="317531" y="2517320"/>
                  <a:pt x="312219" y="2505907"/>
                  <a:pt x="306470" y="2494717"/>
                </a:cubicBezTo>
                <a:cubicBezTo>
                  <a:pt x="302783" y="2487546"/>
                  <a:pt x="298574" y="2480624"/>
                  <a:pt x="294392" y="2473714"/>
                </a:cubicBezTo>
                <a:cubicBezTo>
                  <a:pt x="285081" y="2458331"/>
                  <a:pt x="276010" y="2442787"/>
                  <a:pt x="266136" y="2427776"/>
                </a:cubicBezTo>
                <a:cubicBezTo>
                  <a:pt x="257928" y="2415295"/>
                  <a:pt x="248773" y="2403423"/>
                  <a:pt x="239913" y="2391365"/>
                </a:cubicBezTo>
                <a:cubicBezTo>
                  <a:pt x="236747" y="2387060"/>
                  <a:pt x="233105" y="2383103"/>
                  <a:pt x="229877" y="2378835"/>
                </a:cubicBezTo>
                <a:cubicBezTo>
                  <a:pt x="224058" y="2371156"/>
                  <a:pt x="218503" y="2363269"/>
                  <a:pt x="212618" y="2355637"/>
                </a:cubicBezTo>
                <a:cubicBezTo>
                  <a:pt x="208210" y="2349922"/>
                  <a:pt x="203307" y="2344586"/>
                  <a:pt x="198888" y="2338880"/>
                </a:cubicBezTo>
                <a:cubicBezTo>
                  <a:pt x="191352" y="2329147"/>
                  <a:pt x="184182" y="2319131"/>
                  <a:pt x="176554" y="2309473"/>
                </a:cubicBezTo>
                <a:cubicBezTo>
                  <a:pt x="171102" y="2302569"/>
                  <a:pt x="165030" y="2296154"/>
                  <a:pt x="159456" y="2289341"/>
                </a:cubicBezTo>
                <a:cubicBezTo>
                  <a:pt x="153040" y="2281497"/>
                  <a:pt x="147013" y="2273334"/>
                  <a:pt x="140552" y="2265527"/>
                </a:cubicBezTo>
                <a:cubicBezTo>
                  <a:pt x="131921" y="2255099"/>
                  <a:pt x="122947" y="2244952"/>
                  <a:pt x="114286" y="2234547"/>
                </a:cubicBezTo>
                <a:cubicBezTo>
                  <a:pt x="107597" y="2226512"/>
                  <a:pt x="101198" y="2218238"/>
                  <a:pt x="94599" y="2210127"/>
                </a:cubicBezTo>
                <a:cubicBezTo>
                  <a:pt x="91738" y="2206610"/>
                  <a:pt x="88617" y="2203304"/>
                  <a:pt x="85757" y="2199787"/>
                </a:cubicBezTo>
                <a:cubicBezTo>
                  <a:pt x="76309" y="2188162"/>
                  <a:pt x="66930" y="2176480"/>
                  <a:pt x="57513" y="2164830"/>
                </a:cubicBezTo>
                <a:cubicBezTo>
                  <a:pt x="52123" y="2158162"/>
                  <a:pt x="46862" y="2151383"/>
                  <a:pt x="41279" y="2144880"/>
                </a:cubicBezTo>
                <a:cubicBezTo>
                  <a:pt x="28192" y="2129636"/>
                  <a:pt x="15680" y="2113807"/>
                  <a:pt x="1573" y="2099554"/>
                </a:cubicBezTo>
                <a:lnTo>
                  <a:pt x="0" y="2098113"/>
                </a:lnTo>
                <a:lnTo>
                  <a:pt x="0" y="1871515"/>
                </a:lnTo>
                <a:lnTo>
                  <a:pt x="49103" y="1883120"/>
                </a:lnTo>
                <a:cubicBezTo>
                  <a:pt x="68302" y="1887556"/>
                  <a:pt x="86720" y="1894344"/>
                  <a:pt x="105043" y="1901357"/>
                </a:cubicBezTo>
                <a:cubicBezTo>
                  <a:pt x="119918" y="1907050"/>
                  <a:pt x="134737" y="1912986"/>
                  <a:pt x="149178" y="1919679"/>
                </a:cubicBezTo>
                <a:cubicBezTo>
                  <a:pt x="161307" y="1925300"/>
                  <a:pt x="172857" y="1932169"/>
                  <a:pt x="186108" y="1939260"/>
                </a:cubicBezTo>
                <a:cubicBezTo>
                  <a:pt x="183530" y="1939647"/>
                  <a:pt x="182769" y="1939977"/>
                  <a:pt x="182123" y="1939827"/>
                </a:cubicBezTo>
                <a:cubicBezTo>
                  <a:pt x="169534" y="1936899"/>
                  <a:pt x="156892" y="1934164"/>
                  <a:pt x="144393" y="1930885"/>
                </a:cubicBezTo>
                <a:cubicBezTo>
                  <a:pt x="123911" y="1925512"/>
                  <a:pt x="103175" y="1923032"/>
                  <a:pt x="82027" y="1924506"/>
                </a:cubicBezTo>
                <a:cubicBezTo>
                  <a:pt x="63377" y="1925806"/>
                  <a:pt x="45560" y="1931046"/>
                  <a:pt x="27843" y="1936514"/>
                </a:cubicBezTo>
                <a:cubicBezTo>
                  <a:pt x="24092" y="1937673"/>
                  <a:pt x="20494" y="1940053"/>
                  <a:pt x="17441" y="1942602"/>
                </a:cubicBezTo>
                <a:cubicBezTo>
                  <a:pt x="7466" y="1950932"/>
                  <a:pt x="6921" y="1966057"/>
                  <a:pt x="19316" y="1973941"/>
                </a:cubicBezTo>
                <a:cubicBezTo>
                  <a:pt x="26763" y="1978679"/>
                  <a:pt x="34587" y="1983202"/>
                  <a:pt x="42825" y="1986260"/>
                </a:cubicBezTo>
                <a:cubicBezTo>
                  <a:pt x="62222" y="1993458"/>
                  <a:pt x="82057" y="1999775"/>
                  <a:pt x="102284" y="2003905"/>
                </a:cubicBezTo>
                <a:cubicBezTo>
                  <a:pt x="129972" y="2009557"/>
                  <a:pt x="157417" y="2017343"/>
                  <a:pt x="186034" y="2017391"/>
                </a:cubicBezTo>
                <a:cubicBezTo>
                  <a:pt x="200630" y="2017415"/>
                  <a:pt x="215230" y="2017471"/>
                  <a:pt x="229817" y="2017107"/>
                </a:cubicBezTo>
                <a:cubicBezTo>
                  <a:pt x="244364" y="2016745"/>
                  <a:pt x="258899" y="2015407"/>
                  <a:pt x="272944" y="2020988"/>
                </a:cubicBezTo>
                <a:cubicBezTo>
                  <a:pt x="275792" y="2022118"/>
                  <a:pt x="279260" y="2022236"/>
                  <a:pt x="282378" y="2021991"/>
                </a:cubicBezTo>
                <a:cubicBezTo>
                  <a:pt x="285437" y="2021752"/>
                  <a:pt x="287067" y="2022403"/>
                  <a:pt x="289014" y="2025018"/>
                </a:cubicBezTo>
                <a:cubicBezTo>
                  <a:pt x="294598" y="2032521"/>
                  <a:pt x="300883" y="2039499"/>
                  <a:pt x="306709" y="2046830"/>
                </a:cubicBezTo>
                <a:cubicBezTo>
                  <a:pt x="314027" y="2056040"/>
                  <a:pt x="321596" y="2065097"/>
                  <a:pt x="328275" y="2074757"/>
                </a:cubicBezTo>
                <a:cubicBezTo>
                  <a:pt x="338973" y="2090229"/>
                  <a:pt x="348883" y="2106241"/>
                  <a:pt x="359393" y="2121846"/>
                </a:cubicBezTo>
                <a:cubicBezTo>
                  <a:pt x="371237" y="2139433"/>
                  <a:pt x="380921" y="2158262"/>
                  <a:pt x="390417" y="2177087"/>
                </a:cubicBezTo>
                <a:cubicBezTo>
                  <a:pt x="403339" y="2202701"/>
                  <a:pt x="414974" y="2228975"/>
                  <a:pt x="425398" y="2255740"/>
                </a:cubicBezTo>
                <a:cubicBezTo>
                  <a:pt x="427344" y="2260738"/>
                  <a:pt x="429575" y="2265628"/>
                  <a:pt x="431463" y="2270646"/>
                </a:cubicBezTo>
                <a:cubicBezTo>
                  <a:pt x="433068" y="2274911"/>
                  <a:pt x="434246" y="2279336"/>
                  <a:pt x="435827" y="2283610"/>
                </a:cubicBezTo>
                <a:cubicBezTo>
                  <a:pt x="442213" y="2300859"/>
                  <a:pt x="449102" y="2317936"/>
                  <a:pt x="455000" y="2335349"/>
                </a:cubicBezTo>
                <a:cubicBezTo>
                  <a:pt x="460676" y="2352099"/>
                  <a:pt x="465392" y="2369171"/>
                  <a:pt x="470463" y="2386129"/>
                </a:cubicBezTo>
                <a:cubicBezTo>
                  <a:pt x="474239" y="2398746"/>
                  <a:pt x="477947" y="2411388"/>
                  <a:pt x="481571" y="2424054"/>
                </a:cubicBezTo>
                <a:cubicBezTo>
                  <a:pt x="481935" y="2425332"/>
                  <a:pt x="481499" y="2426820"/>
                  <a:pt x="481375" y="2429475"/>
                </a:cubicBezTo>
                <a:cubicBezTo>
                  <a:pt x="479446" y="2427255"/>
                  <a:pt x="478397" y="2426064"/>
                  <a:pt x="477376" y="2424860"/>
                </a:cubicBezTo>
                <a:cubicBezTo>
                  <a:pt x="467470" y="2413149"/>
                  <a:pt x="457795" y="2401240"/>
                  <a:pt x="447607" y="2389789"/>
                </a:cubicBezTo>
                <a:cubicBezTo>
                  <a:pt x="436104" y="2376850"/>
                  <a:pt x="422886" y="2365784"/>
                  <a:pt x="408799" y="2355690"/>
                </a:cubicBezTo>
                <a:cubicBezTo>
                  <a:pt x="394506" y="2345451"/>
                  <a:pt x="379117" y="2337064"/>
                  <a:pt x="363798" y="2328546"/>
                </a:cubicBezTo>
                <a:cubicBezTo>
                  <a:pt x="358167" y="2325415"/>
                  <a:pt x="352545" y="2322194"/>
                  <a:pt x="346646" y="2319640"/>
                </a:cubicBezTo>
                <a:cubicBezTo>
                  <a:pt x="339644" y="2316607"/>
                  <a:pt x="332356" y="2317078"/>
                  <a:pt x="325327" y="2319926"/>
                </a:cubicBezTo>
                <a:cubicBezTo>
                  <a:pt x="320253" y="2321982"/>
                  <a:pt x="316520" y="2325630"/>
                  <a:pt x="316628" y="2331323"/>
                </a:cubicBezTo>
                <a:cubicBezTo>
                  <a:pt x="316763" y="2338586"/>
                  <a:pt x="317833" y="2345731"/>
                  <a:pt x="321873" y="2352186"/>
                </a:cubicBezTo>
                <a:cubicBezTo>
                  <a:pt x="333131" y="2370176"/>
                  <a:pt x="347901" y="2385100"/>
                  <a:pt x="363514" y="2399168"/>
                </a:cubicBezTo>
                <a:cubicBezTo>
                  <a:pt x="378338" y="2412529"/>
                  <a:pt x="393928" y="2425022"/>
                  <a:pt x="408888" y="2438234"/>
                </a:cubicBezTo>
                <a:cubicBezTo>
                  <a:pt x="418952" y="2447129"/>
                  <a:pt x="428730" y="2456358"/>
                  <a:pt x="438215" y="2465861"/>
                </a:cubicBezTo>
                <a:cubicBezTo>
                  <a:pt x="445413" y="2473069"/>
                  <a:pt x="451910" y="2480971"/>
                  <a:pt x="458785" y="2488502"/>
                </a:cubicBezTo>
                <a:cubicBezTo>
                  <a:pt x="467994" y="2498588"/>
                  <a:pt x="477488" y="2508425"/>
                  <a:pt x="486449" y="2518722"/>
                </a:cubicBezTo>
                <a:cubicBezTo>
                  <a:pt x="494394" y="2527853"/>
                  <a:pt x="501858" y="2537405"/>
                  <a:pt x="509375" y="2546895"/>
                </a:cubicBezTo>
                <a:cubicBezTo>
                  <a:pt x="513337" y="2551907"/>
                  <a:pt x="517792" y="2556770"/>
                  <a:pt x="520553" y="2562415"/>
                </a:cubicBezTo>
                <a:cubicBezTo>
                  <a:pt x="525617" y="2572761"/>
                  <a:pt x="529666" y="2583616"/>
                  <a:pt x="534003" y="2594310"/>
                </a:cubicBezTo>
                <a:cubicBezTo>
                  <a:pt x="540845" y="2611194"/>
                  <a:pt x="547234" y="2628265"/>
                  <a:pt x="554517" y="2644950"/>
                </a:cubicBezTo>
                <a:cubicBezTo>
                  <a:pt x="557490" y="2651761"/>
                  <a:pt x="561884" y="2658076"/>
                  <a:pt x="566368" y="2664068"/>
                </a:cubicBezTo>
                <a:cubicBezTo>
                  <a:pt x="572001" y="2671598"/>
                  <a:pt x="580863" y="2671251"/>
                  <a:pt x="586734" y="2664229"/>
                </a:cubicBezTo>
                <a:cubicBezTo>
                  <a:pt x="590168" y="2660123"/>
                  <a:pt x="590738" y="2655644"/>
                  <a:pt x="590305" y="2650620"/>
                </a:cubicBezTo>
                <a:cubicBezTo>
                  <a:pt x="590108" y="2648325"/>
                  <a:pt x="589934" y="2645273"/>
                  <a:pt x="591191" y="2643747"/>
                </a:cubicBezTo>
                <a:cubicBezTo>
                  <a:pt x="595787" y="2638177"/>
                  <a:pt x="594769" y="2632470"/>
                  <a:pt x="593365" y="2626218"/>
                </a:cubicBezTo>
                <a:cubicBezTo>
                  <a:pt x="591903" y="2619705"/>
                  <a:pt x="591149" y="2612993"/>
                  <a:pt x="590546" y="2606331"/>
                </a:cubicBezTo>
                <a:cubicBezTo>
                  <a:pt x="590044" y="2600774"/>
                  <a:pt x="590217" y="2595154"/>
                  <a:pt x="590073" y="2589559"/>
                </a:cubicBezTo>
                <a:cubicBezTo>
                  <a:pt x="589578" y="2570318"/>
                  <a:pt x="589097" y="2551076"/>
                  <a:pt x="588564" y="2531835"/>
                </a:cubicBezTo>
                <a:cubicBezTo>
                  <a:pt x="588346" y="2524044"/>
                  <a:pt x="587526" y="2516241"/>
                  <a:pt x="587824" y="2508475"/>
                </a:cubicBezTo>
                <a:cubicBezTo>
                  <a:pt x="588411" y="2493179"/>
                  <a:pt x="589515" y="2477907"/>
                  <a:pt x="590540" y="2462623"/>
                </a:cubicBezTo>
                <a:cubicBezTo>
                  <a:pt x="591529" y="2447885"/>
                  <a:pt x="592615" y="2433160"/>
                  <a:pt x="593799" y="2418446"/>
                </a:cubicBezTo>
                <a:cubicBezTo>
                  <a:pt x="594637" y="2408026"/>
                  <a:pt x="595811" y="2397630"/>
                  <a:pt x="596642" y="2387209"/>
                </a:cubicBezTo>
                <a:cubicBezTo>
                  <a:pt x="597213" y="2380038"/>
                  <a:pt x="597389" y="2372855"/>
                  <a:pt x="597855" y="2365672"/>
                </a:cubicBezTo>
                <a:cubicBezTo>
                  <a:pt x="599158" y="2345672"/>
                  <a:pt x="600838" y="2325689"/>
                  <a:pt x="601766" y="2305670"/>
                </a:cubicBezTo>
                <a:cubicBezTo>
                  <a:pt x="602609" y="2287464"/>
                  <a:pt x="603150" y="2269218"/>
                  <a:pt x="602947" y="2250999"/>
                </a:cubicBezTo>
                <a:cubicBezTo>
                  <a:pt x="602671" y="2226314"/>
                  <a:pt x="601555" y="2201638"/>
                  <a:pt x="600807" y="2176958"/>
                </a:cubicBezTo>
                <a:cubicBezTo>
                  <a:pt x="600458" y="2165413"/>
                  <a:pt x="600787" y="2153801"/>
                  <a:pt x="599636" y="2142337"/>
                </a:cubicBezTo>
                <a:cubicBezTo>
                  <a:pt x="597972" y="2125774"/>
                  <a:pt x="595239" y="2109316"/>
                  <a:pt x="592969" y="2092813"/>
                </a:cubicBezTo>
                <a:cubicBezTo>
                  <a:pt x="592712" y="2090946"/>
                  <a:pt x="592491" y="2089074"/>
                  <a:pt x="592262" y="2087202"/>
                </a:cubicBezTo>
                <a:cubicBezTo>
                  <a:pt x="590949" y="2076471"/>
                  <a:pt x="588439" y="2065984"/>
                  <a:pt x="583825" y="2056232"/>
                </a:cubicBezTo>
                <a:cubicBezTo>
                  <a:pt x="576598" y="2040967"/>
                  <a:pt x="561049" y="2036356"/>
                  <a:pt x="546344" y="2044697"/>
                </a:cubicBezTo>
                <a:cubicBezTo>
                  <a:pt x="543768" y="2046159"/>
                  <a:pt x="541357" y="2047953"/>
                  <a:pt x="539014" y="2049775"/>
                </a:cubicBezTo>
                <a:cubicBezTo>
                  <a:pt x="526458" y="2059543"/>
                  <a:pt x="518570" y="2072659"/>
                  <a:pt x="513860" y="2087438"/>
                </a:cubicBezTo>
                <a:cubicBezTo>
                  <a:pt x="505343" y="2114163"/>
                  <a:pt x="500675" y="2141566"/>
                  <a:pt x="499789" y="2169731"/>
                </a:cubicBezTo>
                <a:cubicBezTo>
                  <a:pt x="499098" y="2191718"/>
                  <a:pt x="498663" y="2213657"/>
                  <a:pt x="500062" y="2235604"/>
                </a:cubicBezTo>
                <a:cubicBezTo>
                  <a:pt x="501343" y="2255701"/>
                  <a:pt x="502992" y="2275774"/>
                  <a:pt x="504318" y="2295868"/>
                </a:cubicBezTo>
                <a:cubicBezTo>
                  <a:pt x="504937" y="2305237"/>
                  <a:pt x="504885" y="2314656"/>
                  <a:pt x="505664" y="2324010"/>
                </a:cubicBezTo>
                <a:cubicBezTo>
                  <a:pt x="506647" y="2335788"/>
                  <a:pt x="508350" y="2347507"/>
                  <a:pt x="509402" y="2359281"/>
                </a:cubicBezTo>
                <a:cubicBezTo>
                  <a:pt x="510289" y="2369208"/>
                  <a:pt x="510196" y="2379244"/>
                  <a:pt x="511417" y="2389119"/>
                </a:cubicBezTo>
                <a:cubicBezTo>
                  <a:pt x="513428" y="2405371"/>
                  <a:pt x="516239" y="2421536"/>
                  <a:pt x="518522" y="2437762"/>
                </a:cubicBezTo>
                <a:cubicBezTo>
                  <a:pt x="519207" y="2442625"/>
                  <a:pt x="519259" y="2447588"/>
                  <a:pt x="519600" y="2452513"/>
                </a:cubicBezTo>
                <a:cubicBezTo>
                  <a:pt x="517440" y="2448506"/>
                  <a:pt x="516895" y="2444300"/>
                  <a:pt x="515723" y="2440268"/>
                </a:cubicBezTo>
                <a:cubicBezTo>
                  <a:pt x="510764" y="2423223"/>
                  <a:pt x="505654" y="2406227"/>
                  <a:pt x="500532" y="2389243"/>
                </a:cubicBezTo>
                <a:cubicBezTo>
                  <a:pt x="494816" y="2370275"/>
                  <a:pt x="490590" y="2350881"/>
                  <a:pt x="483664" y="2332248"/>
                </a:cubicBezTo>
                <a:cubicBezTo>
                  <a:pt x="479569" y="2321230"/>
                  <a:pt x="476752" y="2309742"/>
                  <a:pt x="472723" y="2298698"/>
                </a:cubicBezTo>
                <a:cubicBezTo>
                  <a:pt x="468117" y="2286070"/>
                  <a:pt x="462843" y="2273681"/>
                  <a:pt x="457791" y="2261217"/>
                </a:cubicBezTo>
                <a:cubicBezTo>
                  <a:pt x="451242" y="2245063"/>
                  <a:pt x="445192" y="2228675"/>
                  <a:pt x="437897" y="2212861"/>
                </a:cubicBezTo>
                <a:cubicBezTo>
                  <a:pt x="428229" y="2191904"/>
                  <a:pt x="417741" y="2171314"/>
                  <a:pt x="407263" y="2150739"/>
                </a:cubicBezTo>
                <a:cubicBezTo>
                  <a:pt x="400583" y="2137620"/>
                  <a:pt x="394101" y="2124283"/>
                  <a:pt x="386075" y="2111987"/>
                </a:cubicBezTo>
                <a:cubicBezTo>
                  <a:pt x="372694" y="2091486"/>
                  <a:pt x="358100" y="2071772"/>
                  <a:pt x="344102" y="2051668"/>
                </a:cubicBezTo>
                <a:cubicBezTo>
                  <a:pt x="331476" y="2033537"/>
                  <a:pt x="317566" y="2016432"/>
                  <a:pt x="302697" y="2000106"/>
                </a:cubicBezTo>
                <a:cubicBezTo>
                  <a:pt x="300183" y="1997345"/>
                  <a:pt x="299049" y="1994488"/>
                  <a:pt x="298521" y="1990824"/>
                </a:cubicBezTo>
                <a:cubicBezTo>
                  <a:pt x="296956" y="1979957"/>
                  <a:pt x="295302" y="1969071"/>
                  <a:pt x="292931" y="1958357"/>
                </a:cubicBezTo>
                <a:cubicBezTo>
                  <a:pt x="288896" y="1940113"/>
                  <a:pt x="280687" y="1923336"/>
                  <a:pt x="273184" y="1906376"/>
                </a:cubicBezTo>
                <a:cubicBezTo>
                  <a:pt x="262733" y="1882750"/>
                  <a:pt x="251568" y="1859439"/>
                  <a:pt x="240941" y="1835888"/>
                </a:cubicBezTo>
                <a:cubicBezTo>
                  <a:pt x="228323" y="1807926"/>
                  <a:pt x="215934" y="1779863"/>
                  <a:pt x="203482" y="1751828"/>
                </a:cubicBezTo>
                <a:cubicBezTo>
                  <a:pt x="196500" y="1736105"/>
                  <a:pt x="189566" y="1720361"/>
                  <a:pt x="182658" y="1704605"/>
                </a:cubicBezTo>
                <a:cubicBezTo>
                  <a:pt x="174588" y="1686198"/>
                  <a:pt x="166848" y="1667639"/>
                  <a:pt x="158420" y="1649395"/>
                </a:cubicBezTo>
                <a:cubicBezTo>
                  <a:pt x="153151" y="1637986"/>
                  <a:pt x="146987" y="1626979"/>
                  <a:pt x="141025" y="1615898"/>
                </a:cubicBezTo>
                <a:cubicBezTo>
                  <a:pt x="133129" y="1601223"/>
                  <a:pt x="125626" y="1586289"/>
                  <a:pt x="116865" y="1572137"/>
                </a:cubicBezTo>
                <a:cubicBezTo>
                  <a:pt x="107853" y="1557576"/>
                  <a:pt x="98322" y="1543187"/>
                  <a:pt x="87567" y="1529891"/>
                </a:cubicBezTo>
                <a:cubicBezTo>
                  <a:pt x="76374" y="1516054"/>
                  <a:pt x="64491" y="1502564"/>
                  <a:pt x="47950" y="1494257"/>
                </a:cubicBezTo>
                <a:cubicBezTo>
                  <a:pt x="30276" y="1485382"/>
                  <a:pt x="8999" y="1489342"/>
                  <a:pt x="1363" y="1508165"/>
                </a:cubicBezTo>
                <a:lnTo>
                  <a:pt x="0" y="1511936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1" name="Picture Placeholder 50">
            <a:extLst>
              <a:ext uri="{FF2B5EF4-FFF2-40B4-BE49-F238E27FC236}">
                <a16:creationId xmlns:a16="http://schemas.microsoft.com/office/drawing/2014/main" id="{E56C6851-3179-4152-5D9D-E99D7FDE0FC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 rot="360000">
            <a:off x="4219778" y="1227080"/>
            <a:ext cx="3730752" cy="3721608"/>
          </a:xfrm>
          <a:custGeom>
            <a:avLst/>
            <a:gdLst>
              <a:gd name="connsiteX0" fmla="*/ 3232225 w 3730752"/>
              <a:gd name="connsiteY0" fmla="*/ 3579306 h 3721608"/>
              <a:gd name="connsiteX1" fmla="*/ 3234281 w 3730752"/>
              <a:gd name="connsiteY1" fmla="*/ 3590199 h 3721608"/>
              <a:gd name="connsiteX2" fmla="*/ 3248926 w 3730752"/>
              <a:gd name="connsiteY2" fmla="*/ 3658804 h 3721608"/>
              <a:gd name="connsiteX3" fmla="*/ 3254936 w 3730752"/>
              <a:gd name="connsiteY3" fmla="*/ 3706017 h 3721608"/>
              <a:gd name="connsiteX4" fmla="*/ 3257367 w 3730752"/>
              <a:gd name="connsiteY4" fmla="*/ 3721608 h 3721608"/>
              <a:gd name="connsiteX5" fmla="*/ 2999429 w 3730752"/>
              <a:gd name="connsiteY5" fmla="*/ 3721608 h 3721608"/>
              <a:gd name="connsiteX6" fmla="*/ 3007586 w 3730752"/>
              <a:gd name="connsiteY6" fmla="*/ 3712059 h 3721608"/>
              <a:gd name="connsiteX7" fmla="*/ 3041567 w 3730752"/>
              <a:gd name="connsiteY7" fmla="*/ 3677772 h 3721608"/>
              <a:gd name="connsiteX8" fmla="*/ 3089670 w 3730752"/>
              <a:gd name="connsiteY8" fmla="*/ 3640658 h 3721608"/>
              <a:gd name="connsiteX9" fmla="*/ 3107662 w 3730752"/>
              <a:gd name="connsiteY9" fmla="*/ 3629770 h 3721608"/>
              <a:gd name="connsiteX10" fmla="*/ 3129097 w 3730752"/>
              <a:gd name="connsiteY10" fmla="*/ 3618903 h 3721608"/>
              <a:gd name="connsiteX11" fmla="*/ 3155908 w 3730752"/>
              <a:gd name="connsiteY11" fmla="*/ 3606586 h 3721608"/>
              <a:gd name="connsiteX12" fmla="*/ 3188328 w 3730752"/>
              <a:gd name="connsiteY12" fmla="*/ 3594494 h 3721608"/>
              <a:gd name="connsiteX13" fmla="*/ 3225178 w 3730752"/>
              <a:gd name="connsiteY13" fmla="*/ 3580494 h 3721608"/>
              <a:gd name="connsiteX14" fmla="*/ 3232225 w 3730752"/>
              <a:gd name="connsiteY14" fmla="*/ 3579306 h 3721608"/>
              <a:gd name="connsiteX15" fmla="*/ 2970003 w 3730752"/>
              <a:gd name="connsiteY15" fmla="*/ 3456790 h 3721608"/>
              <a:gd name="connsiteX16" fmla="*/ 2958641 w 3730752"/>
              <a:gd name="connsiteY16" fmla="*/ 3461669 h 3721608"/>
              <a:gd name="connsiteX17" fmla="*/ 2953236 w 3730752"/>
              <a:gd name="connsiteY17" fmla="*/ 3492970 h 3721608"/>
              <a:gd name="connsiteX18" fmla="*/ 2967589 w 3730752"/>
              <a:gd name="connsiteY18" fmla="*/ 3504080 h 3721608"/>
              <a:gd name="connsiteX19" fmla="*/ 2984132 w 3730752"/>
              <a:gd name="connsiteY19" fmla="*/ 3497808 h 3721608"/>
              <a:gd name="connsiteX20" fmla="*/ 2990353 w 3730752"/>
              <a:gd name="connsiteY20" fmla="*/ 3476291 h 3721608"/>
              <a:gd name="connsiteX21" fmla="*/ 2984593 w 3730752"/>
              <a:gd name="connsiteY21" fmla="*/ 3461373 h 3721608"/>
              <a:gd name="connsiteX22" fmla="*/ 2981808 w 3730752"/>
              <a:gd name="connsiteY22" fmla="*/ 3458613 h 3721608"/>
              <a:gd name="connsiteX23" fmla="*/ 2970003 w 3730752"/>
              <a:gd name="connsiteY23" fmla="*/ 3456790 h 3721608"/>
              <a:gd name="connsiteX24" fmla="*/ 3432634 w 3730752"/>
              <a:gd name="connsiteY24" fmla="*/ 3033596 h 3721608"/>
              <a:gd name="connsiteX25" fmla="*/ 3454920 w 3730752"/>
              <a:gd name="connsiteY25" fmla="*/ 3032479 h 3721608"/>
              <a:gd name="connsiteX26" fmla="*/ 3474873 w 3730752"/>
              <a:gd name="connsiteY26" fmla="*/ 3039902 h 3721608"/>
              <a:gd name="connsiteX27" fmla="*/ 3479573 w 3730752"/>
              <a:gd name="connsiteY27" fmla="*/ 3052215 h 3721608"/>
              <a:gd name="connsiteX28" fmla="*/ 3470187 w 3730752"/>
              <a:gd name="connsiteY28" fmla="*/ 3081007 h 3721608"/>
              <a:gd name="connsiteX29" fmla="*/ 3441921 w 3730752"/>
              <a:gd name="connsiteY29" fmla="*/ 3093117 h 3721608"/>
              <a:gd name="connsiteX30" fmla="*/ 3432287 w 3730752"/>
              <a:gd name="connsiteY30" fmla="*/ 3084530 h 3721608"/>
              <a:gd name="connsiteX31" fmla="*/ 3431180 w 3730752"/>
              <a:gd name="connsiteY31" fmla="*/ 3035907 h 3721608"/>
              <a:gd name="connsiteX32" fmla="*/ 3432634 w 3730752"/>
              <a:gd name="connsiteY32" fmla="*/ 3033596 h 3721608"/>
              <a:gd name="connsiteX33" fmla="*/ 3465142 w 3730752"/>
              <a:gd name="connsiteY33" fmla="*/ 3014295 h 3721608"/>
              <a:gd name="connsiteX34" fmla="*/ 3439385 w 3730752"/>
              <a:gd name="connsiteY34" fmla="*/ 3020087 h 3721608"/>
              <a:gd name="connsiteX35" fmla="*/ 3423892 w 3730752"/>
              <a:gd name="connsiteY35" fmla="*/ 3019141 h 3721608"/>
              <a:gd name="connsiteX36" fmla="*/ 3423892 w 3730752"/>
              <a:gd name="connsiteY36" fmla="*/ 3019142 h 3721608"/>
              <a:gd name="connsiteX37" fmla="*/ 3409408 w 3730752"/>
              <a:gd name="connsiteY37" fmla="*/ 3048441 h 3721608"/>
              <a:gd name="connsiteX38" fmla="*/ 3407276 w 3730752"/>
              <a:gd name="connsiteY38" fmla="*/ 3086899 h 3721608"/>
              <a:gd name="connsiteX39" fmla="*/ 3425192 w 3730752"/>
              <a:gd name="connsiteY39" fmla="*/ 3113867 h 3721608"/>
              <a:gd name="connsiteX40" fmla="*/ 3451703 w 3730752"/>
              <a:gd name="connsiteY40" fmla="*/ 3119481 h 3721608"/>
              <a:gd name="connsiteX41" fmla="*/ 3483609 w 3730752"/>
              <a:gd name="connsiteY41" fmla="*/ 3105689 h 3721608"/>
              <a:gd name="connsiteX42" fmla="*/ 3501459 w 3730752"/>
              <a:gd name="connsiteY42" fmla="*/ 3075429 h 3721608"/>
              <a:gd name="connsiteX43" fmla="*/ 3503899 w 3730752"/>
              <a:gd name="connsiteY43" fmla="*/ 3057930 h 3721608"/>
              <a:gd name="connsiteX44" fmla="*/ 3489570 w 3730752"/>
              <a:gd name="connsiteY44" fmla="*/ 3023542 h 3721608"/>
              <a:gd name="connsiteX45" fmla="*/ 3465142 w 3730752"/>
              <a:gd name="connsiteY45" fmla="*/ 3014295 h 3721608"/>
              <a:gd name="connsiteX46" fmla="*/ 3181709 w 3730752"/>
              <a:gd name="connsiteY46" fmla="*/ 3025203 h 3721608"/>
              <a:gd name="connsiteX47" fmla="*/ 3184877 w 3730752"/>
              <a:gd name="connsiteY47" fmla="*/ 3030783 h 3721608"/>
              <a:gd name="connsiteX48" fmla="*/ 3194942 w 3730752"/>
              <a:gd name="connsiteY48" fmla="*/ 3056046 h 3721608"/>
              <a:gd name="connsiteX49" fmla="*/ 3214459 w 3730752"/>
              <a:gd name="connsiteY49" fmla="*/ 3096469 h 3721608"/>
              <a:gd name="connsiteX50" fmla="*/ 3237364 w 3730752"/>
              <a:gd name="connsiteY50" fmla="*/ 3137912 h 3721608"/>
              <a:gd name="connsiteX51" fmla="*/ 3270899 w 3730752"/>
              <a:gd name="connsiteY51" fmla="*/ 3178912 h 3721608"/>
              <a:gd name="connsiteX52" fmla="*/ 3309438 w 3730752"/>
              <a:gd name="connsiteY52" fmla="*/ 3205434 h 3721608"/>
              <a:gd name="connsiteX53" fmla="*/ 3323050 w 3730752"/>
              <a:gd name="connsiteY53" fmla="*/ 3209966 h 3721608"/>
              <a:gd name="connsiteX54" fmla="*/ 3347033 w 3730752"/>
              <a:gd name="connsiteY54" fmla="*/ 3214315 h 3721608"/>
              <a:gd name="connsiteX55" fmla="*/ 3322048 w 3730752"/>
              <a:gd name="connsiteY55" fmla="*/ 3246359 h 3721608"/>
              <a:gd name="connsiteX56" fmla="*/ 3318085 w 3730752"/>
              <a:gd name="connsiteY56" fmla="*/ 3252456 h 3721608"/>
              <a:gd name="connsiteX57" fmla="*/ 3284484 w 3730752"/>
              <a:gd name="connsiteY57" fmla="*/ 3321336 h 3721608"/>
              <a:gd name="connsiteX58" fmla="*/ 3280682 w 3730752"/>
              <a:gd name="connsiteY58" fmla="*/ 3328475 h 3721608"/>
              <a:gd name="connsiteX59" fmla="*/ 3266009 w 3730752"/>
              <a:gd name="connsiteY59" fmla="*/ 3367725 h 3721608"/>
              <a:gd name="connsiteX60" fmla="*/ 3263317 w 3730752"/>
              <a:gd name="connsiteY60" fmla="*/ 3376060 h 3721608"/>
              <a:gd name="connsiteX61" fmla="*/ 3253164 w 3730752"/>
              <a:gd name="connsiteY61" fmla="*/ 3416653 h 3721608"/>
              <a:gd name="connsiteX62" fmla="*/ 3245719 w 3730752"/>
              <a:gd name="connsiteY62" fmla="*/ 3450494 h 3721608"/>
              <a:gd name="connsiteX63" fmla="*/ 3240658 w 3730752"/>
              <a:gd name="connsiteY63" fmla="*/ 3507969 h 3721608"/>
              <a:gd name="connsiteX64" fmla="*/ 3241916 w 3730752"/>
              <a:gd name="connsiteY64" fmla="*/ 3515437 h 3721608"/>
              <a:gd name="connsiteX65" fmla="*/ 3238423 w 3730752"/>
              <a:gd name="connsiteY65" fmla="*/ 3510679 h 3721608"/>
              <a:gd name="connsiteX66" fmla="*/ 3215894 w 3730752"/>
              <a:gd name="connsiteY66" fmla="*/ 3456318 h 3721608"/>
              <a:gd name="connsiteX67" fmla="*/ 3184698 w 3730752"/>
              <a:gd name="connsiteY67" fmla="*/ 3405665 h 3721608"/>
              <a:gd name="connsiteX68" fmla="*/ 3148048 w 3730752"/>
              <a:gd name="connsiteY68" fmla="*/ 3355456 h 3721608"/>
              <a:gd name="connsiteX69" fmla="*/ 3108263 w 3730752"/>
              <a:gd name="connsiteY69" fmla="*/ 3320280 h 3721608"/>
              <a:gd name="connsiteX70" fmla="*/ 3072807 w 3730752"/>
              <a:gd name="connsiteY70" fmla="*/ 3300885 h 3721608"/>
              <a:gd name="connsiteX71" fmla="*/ 3067990 w 3730752"/>
              <a:gd name="connsiteY71" fmla="*/ 3298603 h 3721608"/>
              <a:gd name="connsiteX72" fmla="*/ 3095338 w 3730752"/>
              <a:gd name="connsiteY72" fmla="*/ 3281205 h 3721608"/>
              <a:gd name="connsiteX73" fmla="*/ 3129497 w 3730752"/>
              <a:gd name="connsiteY73" fmla="*/ 3243983 h 3721608"/>
              <a:gd name="connsiteX74" fmla="*/ 3160776 w 3730752"/>
              <a:gd name="connsiteY74" fmla="*/ 3185658 h 3721608"/>
              <a:gd name="connsiteX75" fmla="*/ 3172455 w 3730752"/>
              <a:gd name="connsiteY75" fmla="*/ 3143069 h 3721608"/>
              <a:gd name="connsiteX76" fmla="*/ 3177707 w 3730752"/>
              <a:gd name="connsiteY76" fmla="*/ 3095250 h 3721608"/>
              <a:gd name="connsiteX77" fmla="*/ 3180531 w 3730752"/>
              <a:gd name="connsiteY77" fmla="*/ 3042365 h 3721608"/>
              <a:gd name="connsiteX78" fmla="*/ 3181709 w 3730752"/>
              <a:gd name="connsiteY78" fmla="*/ 3025203 h 3721608"/>
              <a:gd name="connsiteX79" fmla="*/ 2957903 w 3730752"/>
              <a:gd name="connsiteY79" fmla="*/ 3022758 h 3721608"/>
              <a:gd name="connsiteX80" fmla="*/ 2953341 w 3730752"/>
              <a:gd name="connsiteY80" fmla="*/ 3092108 h 3721608"/>
              <a:gd name="connsiteX81" fmla="*/ 2914788 w 3730752"/>
              <a:gd name="connsiteY81" fmla="*/ 3093570 h 3721608"/>
              <a:gd name="connsiteX82" fmla="*/ 2908298 w 3730752"/>
              <a:gd name="connsiteY82" fmla="*/ 3101246 h 3721608"/>
              <a:gd name="connsiteX83" fmla="*/ 2913814 w 3730752"/>
              <a:gd name="connsiteY83" fmla="*/ 3106618 h 3721608"/>
              <a:gd name="connsiteX84" fmla="*/ 2929385 w 3730752"/>
              <a:gd name="connsiteY84" fmla="*/ 3110337 h 3721608"/>
              <a:gd name="connsiteX85" fmla="*/ 2954687 w 3730752"/>
              <a:gd name="connsiteY85" fmla="*/ 3110730 h 3721608"/>
              <a:gd name="connsiteX86" fmla="*/ 2955766 w 3730752"/>
              <a:gd name="connsiteY86" fmla="*/ 3113278 h 3721608"/>
              <a:gd name="connsiteX87" fmla="*/ 2956247 w 3730752"/>
              <a:gd name="connsiteY87" fmla="*/ 3117260 h 3721608"/>
              <a:gd name="connsiteX88" fmla="*/ 2961619 w 3730752"/>
              <a:gd name="connsiteY88" fmla="*/ 3161252 h 3721608"/>
              <a:gd name="connsiteX89" fmla="*/ 2965368 w 3730752"/>
              <a:gd name="connsiteY89" fmla="*/ 3171871 h 3721608"/>
              <a:gd name="connsiteX90" fmla="*/ 2970344 w 3730752"/>
              <a:gd name="connsiteY90" fmla="*/ 3174834 h 3721608"/>
              <a:gd name="connsiteX91" fmla="*/ 2976076 w 3730752"/>
              <a:gd name="connsiteY91" fmla="*/ 3171332 h 3721608"/>
              <a:gd name="connsiteX92" fmla="*/ 2977353 w 3730752"/>
              <a:gd name="connsiteY92" fmla="*/ 3165915 h 3721608"/>
              <a:gd name="connsiteX93" fmla="*/ 2978230 w 3730752"/>
              <a:gd name="connsiteY93" fmla="*/ 3133073 h 3721608"/>
              <a:gd name="connsiteX94" fmla="*/ 2978082 w 3730752"/>
              <a:gd name="connsiteY94" fmla="*/ 3113045 h 3721608"/>
              <a:gd name="connsiteX95" fmla="*/ 2985317 w 3730752"/>
              <a:gd name="connsiteY95" fmla="*/ 3104374 h 3721608"/>
              <a:gd name="connsiteX96" fmla="*/ 3014926 w 3730752"/>
              <a:gd name="connsiteY96" fmla="*/ 3096378 h 3721608"/>
              <a:gd name="connsiteX97" fmla="*/ 3025250 w 3730752"/>
              <a:gd name="connsiteY97" fmla="*/ 3087556 h 3721608"/>
              <a:gd name="connsiteX98" fmla="*/ 2977816 w 3730752"/>
              <a:gd name="connsiteY98" fmla="*/ 3087006 h 3721608"/>
              <a:gd name="connsiteX99" fmla="*/ 2967704 w 3730752"/>
              <a:gd name="connsiteY99" fmla="*/ 3022490 h 3721608"/>
              <a:gd name="connsiteX100" fmla="*/ 2967704 w 3730752"/>
              <a:gd name="connsiteY100" fmla="*/ 3022493 h 3721608"/>
              <a:gd name="connsiteX101" fmla="*/ 2957903 w 3730752"/>
              <a:gd name="connsiteY101" fmla="*/ 3022758 h 3721608"/>
              <a:gd name="connsiteX102" fmla="*/ 3397848 w 3730752"/>
              <a:gd name="connsiteY102" fmla="*/ 2635853 h 3721608"/>
              <a:gd name="connsiteX103" fmla="*/ 3393754 w 3730752"/>
              <a:gd name="connsiteY103" fmla="*/ 2644336 h 3721608"/>
              <a:gd name="connsiteX104" fmla="*/ 3393754 w 3730752"/>
              <a:gd name="connsiteY104" fmla="*/ 2644335 h 3721608"/>
              <a:gd name="connsiteX105" fmla="*/ 3389254 w 3730752"/>
              <a:gd name="connsiteY105" fmla="*/ 2686012 h 3721608"/>
              <a:gd name="connsiteX106" fmla="*/ 3387594 w 3730752"/>
              <a:gd name="connsiteY106" fmla="*/ 2762442 h 3721608"/>
              <a:gd name="connsiteX107" fmla="*/ 3389908 w 3730752"/>
              <a:gd name="connsiteY107" fmla="*/ 2814725 h 3721608"/>
              <a:gd name="connsiteX108" fmla="*/ 3390122 w 3730752"/>
              <a:gd name="connsiteY108" fmla="*/ 2823522 h 3721608"/>
              <a:gd name="connsiteX109" fmla="*/ 3373048 w 3730752"/>
              <a:gd name="connsiteY109" fmla="*/ 2823434 h 3721608"/>
              <a:gd name="connsiteX110" fmla="*/ 3347165 w 3730752"/>
              <a:gd name="connsiteY110" fmla="*/ 2824635 h 3721608"/>
              <a:gd name="connsiteX111" fmla="*/ 3326239 w 3730752"/>
              <a:gd name="connsiteY111" fmla="*/ 2826107 h 3721608"/>
              <a:gd name="connsiteX112" fmla="*/ 3318643 w 3730752"/>
              <a:gd name="connsiteY112" fmla="*/ 2832054 h 3721608"/>
              <a:gd name="connsiteX113" fmla="*/ 3325145 w 3730752"/>
              <a:gd name="connsiteY113" fmla="*/ 2838963 h 3721608"/>
              <a:gd name="connsiteX114" fmla="*/ 3329918 w 3730752"/>
              <a:gd name="connsiteY114" fmla="*/ 2839871 h 3721608"/>
              <a:gd name="connsiteX115" fmla="*/ 3359813 w 3730752"/>
              <a:gd name="connsiteY115" fmla="*/ 2841833 h 3721608"/>
              <a:gd name="connsiteX116" fmla="*/ 3392860 w 3730752"/>
              <a:gd name="connsiteY116" fmla="*/ 2843396 h 3721608"/>
              <a:gd name="connsiteX117" fmla="*/ 3403803 w 3730752"/>
              <a:gd name="connsiteY117" fmla="*/ 2891025 h 3721608"/>
              <a:gd name="connsiteX118" fmla="*/ 3426876 w 3730752"/>
              <a:gd name="connsiteY118" fmla="*/ 2933950 h 3721608"/>
              <a:gd name="connsiteX119" fmla="*/ 3433337 w 3730752"/>
              <a:gd name="connsiteY119" fmla="*/ 2924215 h 3721608"/>
              <a:gd name="connsiteX120" fmla="*/ 3430979 w 3730752"/>
              <a:gd name="connsiteY120" fmla="*/ 2912336 h 3721608"/>
              <a:gd name="connsiteX121" fmla="*/ 3424047 w 3730752"/>
              <a:gd name="connsiteY121" fmla="*/ 2890061 h 3721608"/>
              <a:gd name="connsiteX122" fmla="*/ 3416958 w 3730752"/>
              <a:gd name="connsiteY122" fmla="*/ 2843028 h 3721608"/>
              <a:gd name="connsiteX123" fmla="*/ 3428436 w 3730752"/>
              <a:gd name="connsiteY123" fmla="*/ 2841142 h 3721608"/>
              <a:gd name="connsiteX124" fmla="*/ 3480640 w 3730752"/>
              <a:gd name="connsiteY124" fmla="*/ 2831417 h 3721608"/>
              <a:gd name="connsiteX125" fmla="*/ 3502091 w 3730752"/>
              <a:gd name="connsiteY125" fmla="*/ 2821994 h 3721608"/>
              <a:gd name="connsiteX126" fmla="*/ 3507723 w 3730752"/>
              <a:gd name="connsiteY126" fmla="*/ 2813272 h 3721608"/>
              <a:gd name="connsiteX127" fmla="*/ 3462227 w 3730752"/>
              <a:gd name="connsiteY127" fmla="*/ 2818697 h 3721608"/>
              <a:gd name="connsiteX128" fmla="*/ 3416110 w 3730752"/>
              <a:gd name="connsiteY128" fmla="*/ 2822493 h 3721608"/>
              <a:gd name="connsiteX129" fmla="*/ 3414658 w 3730752"/>
              <a:gd name="connsiteY129" fmla="*/ 2790169 h 3721608"/>
              <a:gd name="connsiteX130" fmla="*/ 3412749 w 3730752"/>
              <a:gd name="connsiteY130" fmla="*/ 2699843 h 3721608"/>
              <a:gd name="connsiteX131" fmla="*/ 3407333 w 3730752"/>
              <a:gd name="connsiteY131" fmla="*/ 2635138 h 3721608"/>
              <a:gd name="connsiteX132" fmla="*/ 3397848 w 3730752"/>
              <a:gd name="connsiteY132" fmla="*/ 2635853 h 3721608"/>
              <a:gd name="connsiteX133" fmla="*/ 445266 w 3730752"/>
              <a:gd name="connsiteY133" fmla="*/ 998190 h 3721608"/>
              <a:gd name="connsiteX134" fmla="*/ 451533 w 3730752"/>
              <a:gd name="connsiteY134" fmla="*/ 999992 h 3721608"/>
              <a:gd name="connsiteX135" fmla="*/ 492975 w 3730752"/>
              <a:gd name="connsiteY135" fmla="*/ 1037983 h 3721608"/>
              <a:gd name="connsiteX136" fmla="*/ 492972 w 3730752"/>
              <a:gd name="connsiteY136" fmla="*/ 1037983 h 3721608"/>
              <a:gd name="connsiteX137" fmla="*/ 542521 w 3730752"/>
              <a:gd name="connsiteY137" fmla="*/ 1098517 h 3721608"/>
              <a:gd name="connsiteX138" fmla="*/ 558793 w 3730752"/>
              <a:gd name="connsiteY138" fmla="*/ 1125404 h 3721608"/>
              <a:gd name="connsiteX139" fmla="*/ 567811 w 3730752"/>
              <a:gd name="connsiteY139" fmla="*/ 1140336 h 3721608"/>
              <a:gd name="connsiteX140" fmla="*/ 591984 w 3730752"/>
              <a:gd name="connsiteY140" fmla="*/ 1186771 h 3721608"/>
              <a:gd name="connsiteX141" fmla="*/ 600097 w 3730752"/>
              <a:gd name="connsiteY141" fmla="*/ 1208957 h 3721608"/>
              <a:gd name="connsiteX142" fmla="*/ 589740 w 3730752"/>
              <a:gd name="connsiteY142" fmla="*/ 1205904 h 3721608"/>
              <a:gd name="connsiteX143" fmla="*/ 574108 w 3730752"/>
              <a:gd name="connsiteY143" fmla="*/ 1194723 h 3721608"/>
              <a:gd name="connsiteX144" fmla="*/ 534799 w 3730752"/>
              <a:gd name="connsiteY144" fmla="*/ 1160096 h 3721608"/>
              <a:gd name="connsiteX145" fmla="*/ 493071 w 3730752"/>
              <a:gd name="connsiteY145" fmla="*/ 1113348 h 3721608"/>
              <a:gd name="connsiteX146" fmla="*/ 482932 w 3730752"/>
              <a:gd name="connsiteY146" fmla="*/ 1103867 h 3721608"/>
              <a:gd name="connsiteX147" fmla="*/ 464796 w 3730752"/>
              <a:gd name="connsiteY147" fmla="*/ 1110273 h 3721608"/>
              <a:gd name="connsiteX148" fmla="*/ 463680 w 3730752"/>
              <a:gd name="connsiteY148" fmla="*/ 1123795 h 3721608"/>
              <a:gd name="connsiteX149" fmla="*/ 469926 w 3730752"/>
              <a:gd name="connsiteY149" fmla="*/ 1156936 h 3721608"/>
              <a:gd name="connsiteX150" fmla="*/ 474592 w 3730752"/>
              <a:gd name="connsiteY150" fmla="*/ 1200167 h 3721608"/>
              <a:gd name="connsiteX151" fmla="*/ 470723 w 3730752"/>
              <a:gd name="connsiteY151" fmla="*/ 1258482 h 3721608"/>
              <a:gd name="connsiteX152" fmla="*/ 466719 w 3730752"/>
              <a:gd name="connsiteY152" fmla="*/ 1272349 h 3721608"/>
              <a:gd name="connsiteX153" fmla="*/ 461782 w 3730752"/>
              <a:gd name="connsiteY153" fmla="*/ 1265311 h 3721608"/>
              <a:gd name="connsiteX154" fmla="*/ 447020 w 3730752"/>
              <a:gd name="connsiteY154" fmla="*/ 1226184 h 3721608"/>
              <a:gd name="connsiteX155" fmla="*/ 432693 w 3730752"/>
              <a:gd name="connsiteY155" fmla="*/ 1170205 h 3721608"/>
              <a:gd name="connsiteX156" fmla="*/ 424437 w 3730752"/>
              <a:gd name="connsiteY156" fmla="*/ 1145466 h 3721608"/>
              <a:gd name="connsiteX157" fmla="*/ 409589 w 3730752"/>
              <a:gd name="connsiteY157" fmla="*/ 1137023 h 3721608"/>
              <a:gd name="connsiteX158" fmla="*/ 398957 w 3730752"/>
              <a:gd name="connsiteY158" fmla="*/ 1147364 h 3721608"/>
              <a:gd name="connsiteX159" fmla="*/ 394134 w 3730752"/>
              <a:gd name="connsiteY159" fmla="*/ 1171214 h 3721608"/>
              <a:gd name="connsiteX160" fmla="*/ 381700 w 3730752"/>
              <a:gd name="connsiteY160" fmla="*/ 1216521 h 3721608"/>
              <a:gd name="connsiteX161" fmla="*/ 359803 w 3730752"/>
              <a:gd name="connsiteY161" fmla="*/ 1238117 h 3721608"/>
              <a:gd name="connsiteX162" fmla="*/ 345905 w 3730752"/>
              <a:gd name="connsiteY162" fmla="*/ 1235806 h 3721608"/>
              <a:gd name="connsiteX163" fmla="*/ 339077 w 3730752"/>
              <a:gd name="connsiteY163" fmla="*/ 1227988 h 3721608"/>
              <a:gd name="connsiteX164" fmla="*/ 330096 w 3730752"/>
              <a:gd name="connsiteY164" fmla="*/ 1179811 h 3721608"/>
              <a:gd name="connsiteX165" fmla="*/ 345392 w 3730752"/>
              <a:gd name="connsiteY165" fmla="*/ 1113546 h 3721608"/>
              <a:gd name="connsiteX166" fmla="*/ 373537 w 3730752"/>
              <a:gd name="connsiteY166" fmla="*/ 1067290 h 3721608"/>
              <a:gd name="connsiteX167" fmla="*/ 403734 w 3730752"/>
              <a:gd name="connsiteY167" fmla="*/ 1035810 h 3721608"/>
              <a:gd name="connsiteX168" fmla="*/ 425785 w 3730752"/>
              <a:gd name="connsiteY168" fmla="*/ 1008932 h 3721608"/>
              <a:gd name="connsiteX169" fmla="*/ 445266 w 3730752"/>
              <a:gd name="connsiteY169" fmla="*/ 998190 h 3721608"/>
              <a:gd name="connsiteX170" fmla="*/ 449529 w 3730752"/>
              <a:gd name="connsiteY170" fmla="*/ 647553 h 3721608"/>
              <a:gd name="connsiteX171" fmla="*/ 483000 w 3730752"/>
              <a:gd name="connsiteY171" fmla="*/ 646868 h 3721608"/>
              <a:gd name="connsiteX172" fmla="*/ 515451 w 3730752"/>
              <a:gd name="connsiteY172" fmla="*/ 641644 h 3721608"/>
              <a:gd name="connsiteX173" fmla="*/ 451990 w 3730752"/>
              <a:gd name="connsiteY173" fmla="*/ 687603 h 3721608"/>
              <a:gd name="connsiteX174" fmla="*/ 449529 w 3730752"/>
              <a:gd name="connsiteY174" fmla="*/ 647553 h 3721608"/>
              <a:gd name="connsiteX175" fmla="*/ 317644 w 3730752"/>
              <a:gd name="connsiteY175" fmla="*/ 573614 h 3721608"/>
              <a:gd name="connsiteX176" fmla="*/ 422499 w 3730752"/>
              <a:gd name="connsiteY176" fmla="*/ 642759 h 3721608"/>
              <a:gd name="connsiteX177" fmla="*/ 425309 w 3730752"/>
              <a:gd name="connsiteY177" fmla="*/ 692247 h 3721608"/>
              <a:gd name="connsiteX178" fmla="*/ 411624 w 3730752"/>
              <a:gd name="connsiteY178" fmla="*/ 693566 h 3721608"/>
              <a:gd name="connsiteX179" fmla="*/ 352428 w 3730752"/>
              <a:gd name="connsiteY179" fmla="*/ 676100 h 3721608"/>
              <a:gd name="connsiteX180" fmla="*/ 324499 w 3730752"/>
              <a:gd name="connsiteY180" fmla="*/ 640898 h 3721608"/>
              <a:gd name="connsiteX181" fmla="*/ 316072 w 3730752"/>
              <a:gd name="connsiteY181" fmla="*/ 598895 h 3721608"/>
              <a:gd name="connsiteX182" fmla="*/ 315419 w 3730752"/>
              <a:gd name="connsiteY182" fmla="*/ 574086 h 3721608"/>
              <a:gd name="connsiteX183" fmla="*/ 317644 w 3730752"/>
              <a:gd name="connsiteY183" fmla="*/ 573614 h 3721608"/>
              <a:gd name="connsiteX184" fmla="*/ 281468 w 3730752"/>
              <a:gd name="connsiteY184" fmla="*/ 342289 h 3721608"/>
              <a:gd name="connsiteX185" fmla="*/ 307501 w 3730752"/>
              <a:gd name="connsiteY185" fmla="*/ 361243 h 3721608"/>
              <a:gd name="connsiteX186" fmla="*/ 335399 w 3730752"/>
              <a:gd name="connsiteY186" fmla="*/ 377445 h 3721608"/>
              <a:gd name="connsiteX187" fmla="*/ 373860 w 3730752"/>
              <a:gd name="connsiteY187" fmla="*/ 388132 h 3721608"/>
              <a:gd name="connsiteX188" fmla="*/ 395475 w 3730752"/>
              <a:gd name="connsiteY188" fmla="*/ 389829 h 3721608"/>
              <a:gd name="connsiteX189" fmla="*/ 396842 w 3730752"/>
              <a:gd name="connsiteY189" fmla="*/ 393271 h 3721608"/>
              <a:gd name="connsiteX190" fmla="*/ 404029 w 3730752"/>
              <a:gd name="connsiteY190" fmla="*/ 458854 h 3721608"/>
              <a:gd name="connsiteX191" fmla="*/ 395235 w 3730752"/>
              <a:gd name="connsiteY191" fmla="*/ 468313 h 3721608"/>
              <a:gd name="connsiteX192" fmla="*/ 359044 w 3730752"/>
              <a:gd name="connsiteY192" fmla="*/ 456344 h 3721608"/>
              <a:gd name="connsiteX193" fmla="*/ 317244 w 3730752"/>
              <a:gd name="connsiteY193" fmla="*/ 419635 h 3721608"/>
              <a:gd name="connsiteX194" fmla="*/ 309966 w 3730752"/>
              <a:gd name="connsiteY194" fmla="*/ 410951 h 3721608"/>
              <a:gd name="connsiteX195" fmla="*/ 288065 w 3730752"/>
              <a:gd name="connsiteY195" fmla="*/ 369861 h 3721608"/>
              <a:gd name="connsiteX196" fmla="*/ 279772 w 3730752"/>
              <a:gd name="connsiteY196" fmla="*/ 342481 h 3721608"/>
              <a:gd name="connsiteX197" fmla="*/ 279774 w 3730752"/>
              <a:gd name="connsiteY197" fmla="*/ 342481 h 3721608"/>
              <a:gd name="connsiteX198" fmla="*/ 281468 w 3730752"/>
              <a:gd name="connsiteY198" fmla="*/ 342289 h 3721608"/>
              <a:gd name="connsiteX199" fmla="*/ 21407 w 3730752"/>
              <a:gd name="connsiteY199" fmla="*/ 356522 h 3721608"/>
              <a:gd name="connsiteX200" fmla="*/ 55350 w 3730752"/>
              <a:gd name="connsiteY200" fmla="*/ 353497 h 3721608"/>
              <a:gd name="connsiteX201" fmla="*/ 120436 w 3730752"/>
              <a:gd name="connsiteY201" fmla="*/ 362483 h 3721608"/>
              <a:gd name="connsiteX202" fmla="*/ 174654 w 3730752"/>
              <a:gd name="connsiteY202" fmla="*/ 400415 h 3721608"/>
              <a:gd name="connsiteX203" fmla="*/ 203620 w 3730752"/>
              <a:gd name="connsiteY203" fmla="*/ 462530 h 3721608"/>
              <a:gd name="connsiteX204" fmla="*/ 186995 w 3730752"/>
              <a:gd name="connsiteY204" fmla="*/ 534254 h 3721608"/>
              <a:gd name="connsiteX205" fmla="*/ 152509 w 3730752"/>
              <a:gd name="connsiteY205" fmla="*/ 576996 h 3721608"/>
              <a:gd name="connsiteX206" fmla="*/ 60600 w 3730752"/>
              <a:gd name="connsiteY206" fmla="*/ 633223 h 3721608"/>
              <a:gd name="connsiteX207" fmla="*/ 39855 w 3730752"/>
              <a:gd name="connsiteY207" fmla="*/ 640313 h 3721608"/>
              <a:gd name="connsiteX208" fmla="*/ 191 w 3730752"/>
              <a:gd name="connsiteY208" fmla="*/ 645687 h 3721608"/>
              <a:gd name="connsiteX209" fmla="*/ 0 w 3730752"/>
              <a:gd name="connsiteY209" fmla="*/ 645697 h 3721608"/>
              <a:gd name="connsiteX210" fmla="*/ 0 w 3730752"/>
              <a:gd name="connsiteY210" fmla="*/ 361084 h 3721608"/>
              <a:gd name="connsiteX211" fmla="*/ 1694 w 3730752"/>
              <a:gd name="connsiteY211" fmla="*/ 360460 h 3721608"/>
              <a:gd name="connsiteX212" fmla="*/ 21407 w 3730752"/>
              <a:gd name="connsiteY212" fmla="*/ 356522 h 3721608"/>
              <a:gd name="connsiteX213" fmla="*/ 515954 w 3730752"/>
              <a:gd name="connsiteY213" fmla="*/ 304212 h 3721608"/>
              <a:gd name="connsiteX214" fmla="*/ 516834 w 3730752"/>
              <a:gd name="connsiteY214" fmla="*/ 307521 h 3721608"/>
              <a:gd name="connsiteX215" fmla="*/ 517307 w 3730752"/>
              <a:gd name="connsiteY215" fmla="*/ 358816 h 3721608"/>
              <a:gd name="connsiteX216" fmla="*/ 481669 w 3730752"/>
              <a:gd name="connsiteY216" fmla="*/ 430686 h 3721608"/>
              <a:gd name="connsiteX217" fmla="*/ 456413 w 3730752"/>
              <a:gd name="connsiteY217" fmla="*/ 452184 h 3721608"/>
              <a:gd name="connsiteX218" fmla="*/ 431567 w 3730752"/>
              <a:gd name="connsiteY218" fmla="*/ 463343 h 3721608"/>
              <a:gd name="connsiteX219" fmla="*/ 423711 w 3730752"/>
              <a:gd name="connsiteY219" fmla="*/ 388595 h 3721608"/>
              <a:gd name="connsiteX220" fmla="*/ 440831 w 3730752"/>
              <a:gd name="connsiteY220" fmla="*/ 378988 h 3721608"/>
              <a:gd name="connsiteX221" fmla="*/ 470876 w 3730752"/>
              <a:gd name="connsiteY221" fmla="*/ 352791 h 3721608"/>
              <a:gd name="connsiteX222" fmla="*/ 514245 w 3730752"/>
              <a:gd name="connsiteY222" fmla="*/ 304511 h 3721608"/>
              <a:gd name="connsiteX223" fmla="*/ 515954 w 3730752"/>
              <a:gd name="connsiteY223" fmla="*/ 304212 h 3721608"/>
              <a:gd name="connsiteX224" fmla="*/ 397883 w 3730752"/>
              <a:gd name="connsiteY224" fmla="*/ 119660 h 3721608"/>
              <a:gd name="connsiteX225" fmla="*/ 418345 w 3730752"/>
              <a:gd name="connsiteY225" fmla="*/ 129301 h 3721608"/>
              <a:gd name="connsiteX226" fmla="*/ 443882 w 3730752"/>
              <a:gd name="connsiteY226" fmla="*/ 193272 h 3721608"/>
              <a:gd name="connsiteX227" fmla="*/ 442693 w 3730752"/>
              <a:gd name="connsiteY227" fmla="*/ 197459 h 3721608"/>
              <a:gd name="connsiteX228" fmla="*/ 427615 w 3730752"/>
              <a:gd name="connsiteY228" fmla="*/ 226860 h 3721608"/>
              <a:gd name="connsiteX229" fmla="*/ 408769 w 3730752"/>
              <a:gd name="connsiteY229" fmla="*/ 239440 h 3721608"/>
              <a:gd name="connsiteX230" fmla="*/ 397883 w 3730752"/>
              <a:gd name="connsiteY230" fmla="*/ 119660 h 3721608"/>
              <a:gd name="connsiteX231" fmla="*/ 367832 w 3730752"/>
              <a:gd name="connsiteY231" fmla="*/ 113754 h 3721608"/>
              <a:gd name="connsiteX232" fmla="*/ 382259 w 3730752"/>
              <a:gd name="connsiteY232" fmla="*/ 242584 h 3721608"/>
              <a:gd name="connsiteX233" fmla="*/ 382257 w 3730752"/>
              <a:gd name="connsiteY233" fmla="*/ 242584 h 3721608"/>
              <a:gd name="connsiteX234" fmla="*/ 348698 w 3730752"/>
              <a:gd name="connsiteY234" fmla="*/ 227042 h 3721608"/>
              <a:gd name="connsiteX235" fmla="*/ 320931 w 3730752"/>
              <a:gd name="connsiteY235" fmla="*/ 192987 h 3721608"/>
              <a:gd name="connsiteX236" fmla="*/ 308379 w 3730752"/>
              <a:gd name="connsiteY236" fmla="*/ 149645 h 3721608"/>
              <a:gd name="connsiteX237" fmla="*/ 315850 w 3730752"/>
              <a:gd name="connsiteY237" fmla="*/ 131987 h 3721608"/>
              <a:gd name="connsiteX238" fmla="*/ 346825 w 3730752"/>
              <a:gd name="connsiteY238" fmla="*/ 118251 h 3721608"/>
              <a:gd name="connsiteX239" fmla="*/ 367832 w 3730752"/>
              <a:gd name="connsiteY239" fmla="*/ 113754 h 3721608"/>
              <a:gd name="connsiteX240" fmla="*/ 0 w 3730752"/>
              <a:gd name="connsiteY240" fmla="*/ 0 h 3721608"/>
              <a:gd name="connsiteX241" fmla="*/ 307101 w 3730752"/>
              <a:gd name="connsiteY241" fmla="*/ 0 h 3721608"/>
              <a:gd name="connsiteX242" fmla="*/ 327191 w 3730752"/>
              <a:gd name="connsiteY242" fmla="*/ 11896 h 3721608"/>
              <a:gd name="connsiteX243" fmla="*/ 342456 w 3730752"/>
              <a:gd name="connsiteY243" fmla="*/ 15929 h 3721608"/>
              <a:gd name="connsiteX244" fmla="*/ 350981 w 3730752"/>
              <a:gd name="connsiteY244" fmla="*/ 17653 h 3721608"/>
              <a:gd name="connsiteX245" fmla="*/ 364549 w 3730752"/>
              <a:gd name="connsiteY245" fmla="*/ 90928 h 3721608"/>
              <a:gd name="connsiteX246" fmla="*/ 340666 w 3730752"/>
              <a:gd name="connsiteY246" fmla="*/ 94629 h 3721608"/>
              <a:gd name="connsiteX247" fmla="*/ 312887 w 3730752"/>
              <a:gd name="connsiteY247" fmla="*/ 102153 h 3721608"/>
              <a:gd name="connsiteX248" fmla="*/ 281918 w 3730752"/>
              <a:gd name="connsiteY248" fmla="*/ 155536 h 3721608"/>
              <a:gd name="connsiteX249" fmla="*/ 299862 w 3730752"/>
              <a:gd name="connsiteY249" fmla="*/ 209997 h 3721608"/>
              <a:gd name="connsiteX250" fmla="*/ 350044 w 3730752"/>
              <a:gd name="connsiteY250" fmla="*/ 259997 h 3721608"/>
              <a:gd name="connsiteX251" fmla="*/ 384192 w 3730752"/>
              <a:gd name="connsiteY251" fmla="*/ 272565 h 3721608"/>
              <a:gd name="connsiteX252" fmla="*/ 393588 w 3730752"/>
              <a:gd name="connsiteY252" fmla="*/ 361960 h 3721608"/>
              <a:gd name="connsiteX253" fmla="*/ 357915 w 3730752"/>
              <a:gd name="connsiteY253" fmla="*/ 358034 h 3721608"/>
              <a:gd name="connsiteX254" fmla="*/ 306609 w 3730752"/>
              <a:gd name="connsiteY254" fmla="*/ 328333 h 3721608"/>
              <a:gd name="connsiteX255" fmla="*/ 293423 w 3730752"/>
              <a:gd name="connsiteY255" fmla="*/ 310027 h 3721608"/>
              <a:gd name="connsiteX256" fmla="*/ 284258 w 3730752"/>
              <a:gd name="connsiteY256" fmla="*/ 296210 h 3721608"/>
              <a:gd name="connsiteX257" fmla="*/ 259329 w 3730752"/>
              <a:gd name="connsiteY257" fmla="*/ 294105 h 3721608"/>
              <a:gd name="connsiteX258" fmla="*/ 253034 w 3730752"/>
              <a:gd name="connsiteY258" fmla="*/ 308106 h 3721608"/>
              <a:gd name="connsiteX259" fmla="*/ 254388 w 3730752"/>
              <a:gd name="connsiteY259" fmla="*/ 345625 h 3721608"/>
              <a:gd name="connsiteX260" fmla="*/ 290414 w 3730752"/>
              <a:gd name="connsiteY260" fmla="*/ 429389 h 3721608"/>
              <a:gd name="connsiteX261" fmla="*/ 337530 w 3730752"/>
              <a:gd name="connsiteY261" fmla="*/ 474524 h 3721608"/>
              <a:gd name="connsiteX262" fmla="*/ 374825 w 3730752"/>
              <a:gd name="connsiteY262" fmla="*/ 492306 h 3721608"/>
              <a:gd name="connsiteX263" fmla="*/ 398237 w 3730752"/>
              <a:gd name="connsiteY263" fmla="*/ 494809 h 3721608"/>
              <a:gd name="connsiteX264" fmla="*/ 407519 w 3730752"/>
              <a:gd name="connsiteY264" fmla="*/ 494905 h 3721608"/>
              <a:gd name="connsiteX265" fmla="*/ 419859 w 3730752"/>
              <a:gd name="connsiteY265" fmla="*/ 612309 h 3721608"/>
              <a:gd name="connsiteX266" fmla="*/ 397336 w 3730752"/>
              <a:gd name="connsiteY266" fmla="*/ 604169 h 3721608"/>
              <a:gd name="connsiteX267" fmla="*/ 324992 w 3730752"/>
              <a:gd name="connsiteY267" fmla="*/ 539573 h 3721608"/>
              <a:gd name="connsiteX268" fmla="*/ 314295 w 3730752"/>
              <a:gd name="connsiteY268" fmla="*/ 529489 h 3721608"/>
              <a:gd name="connsiteX269" fmla="*/ 293813 w 3730752"/>
              <a:gd name="connsiteY269" fmla="*/ 535412 h 3721608"/>
              <a:gd name="connsiteX270" fmla="*/ 290646 w 3730752"/>
              <a:gd name="connsiteY270" fmla="*/ 547114 h 3721608"/>
              <a:gd name="connsiteX271" fmla="*/ 289443 w 3730752"/>
              <a:gd name="connsiteY271" fmla="*/ 586528 h 3721608"/>
              <a:gd name="connsiteX272" fmla="*/ 301327 w 3730752"/>
              <a:gd name="connsiteY272" fmla="*/ 655257 h 3721608"/>
              <a:gd name="connsiteX273" fmla="*/ 339147 w 3730752"/>
              <a:gd name="connsiteY273" fmla="*/ 699410 h 3721608"/>
              <a:gd name="connsiteX274" fmla="*/ 416967 w 3730752"/>
              <a:gd name="connsiteY274" fmla="*/ 720304 h 3721608"/>
              <a:gd name="connsiteX275" fmla="*/ 422151 w 3730752"/>
              <a:gd name="connsiteY275" fmla="*/ 719508 h 3721608"/>
              <a:gd name="connsiteX276" fmla="*/ 427722 w 3730752"/>
              <a:gd name="connsiteY276" fmla="*/ 719333 h 3721608"/>
              <a:gd name="connsiteX277" fmla="*/ 429149 w 3730752"/>
              <a:gd name="connsiteY277" fmla="*/ 725323 h 3721608"/>
              <a:gd name="connsiteX278" fmla="*/ 432891 w 3730752"/>
              <a:gd name="connsiteY278" fmla="*/ 780708 h 3721608"/>
              <a:gd name="connsiteX279" fmla="*/ 428095 w 3730752"/>
              <a:gd name="connsiteY279" fmla="*/ 794895 h 3721608"/>
              <a:gd name="connsiteX280" fmla="*/ 387412 w 3730752"/>
              <a:gd name="connsiteY280" fmla="*/ 851812 h 3721608"/>
              <a:gd name="connsiteX281" fmla="*/ 354661 w 3730752"/>
              <a:gd name="connsiteY281" fmla="*/ 889264 h 3721608"/>
              <a:gd name="connsiteX282" fmla="*/ 340222 w 3730752"/>
              <a:gd name="connsiteY282" fmla="*/ 903313 h 3721608"/>
              <a:gd name="connsiteX283" fmla="*/ 339525 w 3730752"/>
              <a:gd name="connsiteY283" fmla="*/ 909539 h 3721608"/>
              <a:gd name="connsiteX284" fmla="*/ 345176 w 3730752"/>
              <a:gd name="connsiteY284" fmla="*/ 912068 h 3721608"/>
              <a:gd name="connsiteX285" fmla="*/ 357698 w 3730752"/>
              <a:gd name="connsiteY285" fmla="*/ 908529 h 3721608"/>
              <a:gd name="connsiteX286" fmla="*/ 416019 w 3730752"/>
              <a:gd name="connsiteY286" fmla="*/ 854588 h 3721608"/>
              <a:gd name="connsiteX287" fmla="*/ 435021 w 3730752"/>
              <a:gd name="connsiteY287" fmla="*/ 828308 h 3721608"/>
              <a:gd name="connsiteX288" fmla="*/ 446467 w 3730752"/>
              <a:gd name="connsiteY288" fmla="*/ 971134 h 3721608"/>
              <a:gd name="connsiteX289" fmla="*/ 424619 w 3730752"/>
              <a:gd name="connsiteY289" fmla="*/ 978459 h 3721608"/>
              <a:gd name="connsiteX290" fmla="*/ 407641 w 3730752"/>
              <a:gd name="connsiteY290" fmla="*/ 990407 h 3721608"/>
              <a:gd name="connsiteX291" fmla="*/ 393618 w 3730752"/>
              <a:gd name="connsiteY291" fmla="*/ 1007205 h 3721608"/>
              <a:gd name="connsiteX292" fmla="*/ 369711 w 3730752"/>
              <a:gd name="connsiteY292" fmla="*/ 1033709 h 3721608"/>
              <a:gd name="connsiteX293" fmla="*/ 333299 w 3730752"/>
              <a:gd name="connsiteY293" fmla="*/ 1075594 h 3721608"/>
              <a:gd name="connsiteX294" fmla="*/ 317370 w 3730752"/>
              <a:gd name="connsiteY294" fmla="*/ 1114361 h 3721608"/>
              <a:gd name="connsiteX295" fmla="*/ 303167 w 3730752"/>
              <a:gd name="connsiteY295" fmla="*/ 1180921 h 3721608"/>
              <a:gd name="connsiteX296" fmla="*/ 310756 w 3730752"/>
              <a:gd name="connsiteY296" fmla="*/ 1229813 h 3721608"/>
              <a:gd name="connsiteX297" fmla="*/ 330410 w 3730752"/>
              <a:gd name="connsiteY297" fmla="*/ 1257231 h 3721608"/>
              <a:gd name="connsiteX298" fmla="*/ 364685 w 3730752"/>
              <a:gd name="connsiteY298" fmla="*/ 1264268 h 3721608"/>
              <a:gd name="connsiteX299" fmla="*/ 407918 w 3730752"/>
              <a:gd name="connsiteY299" fmla="*/ 1220965 h 3721608"/>
              <a:gd name="connsiteX300" fmla="*/ 413758 w 3730752"/>
              <a:gd name="connsiteY300" fmla="*/ 1204934 h 3721608"/>
              <a:gd name="connsiteX301" fmla="*/ 419590 w 3730752"/>
              <a:gd name="connsiteY301" fmla="*/ 1223813 h 3721608"/>
              <a:gd name="connsiteX302" fmla="*/ 441977 w 3730752"/>
              <a:gd name="connsiteY302" fmla="*/ 1283246 h 3721608"/>
              <a:gd name="connsiteX303" fmla="*/ 464000 w 3730752"/>
              <a:gd name="connsiteY303" fmla="*/ 1298426 h 3721608"/>
              <a:gd name="connsiteX304" fmla="*/ 490751 w 3730752"/>
              <a:gd name="connsiteY304" fmla="*/ 1283426 h 3721608"/>
              <a:gd name="connsiteX305" fmla="*/ 498203 w 3730752"/>
              <a:gd name="connsiteY305" fmla="*/ 1255860 h 3721608"/>
              <a:gd name="connsiteX306" fmla="*/ 501015 w 3730752"/>
              <a:gd name="connsiteY306" fmla="*/ 1213244 h 3721608"/>
              <a:gd name="connsiteX307" fmla="*/ 499700 w 3730752"/>
              <a:gd name="connsiteY307" fmla="*/ 1193228 h 3721608"/>
              <a:gd name="connsiteX308" fmla="*/ 496284 w 3730752"/>
              <a:gd name="connsiteY308" fmla="*/ 1160451 h 3721608"/>
              <a:gd name="connsiteX309" fmla="*/ 503643 w 3730752"/>
              <a:gd name="connsiteY309" fmla="*/ 1165488 h 3721608"/>
              <a:gd name="connsiteX310" fmla="*/ 571713 w 3730752"/>
              <a:gd name="connsiteY310" fmla="*/ 1224300 h 3721608"/>
              <a:gd name="connsiteX311" fmla="*/ 600613 w 3730752"/>
              <a:gd name="connsiteY311" fmla="*/ 1236190 h 3721608"/>
              <a:gd name="connsiteX312" fmla="*/ 626371 w 3730752"/>
              <a:gd name="connsiteY312" fmla="*/ 1225119 h 3721608"/>
              <a:gd name="connsiteX313" fmla="*/ 627110 w 3730752"/>
              <a:gd name="connsiteY313" fmla="*/ 1205707 h 3721608"/>
              <a:gd name="connsiteX314" fmla="*/ 618586 w 3730752"/>
              <a:gd name="connsiteY314" fmla="*/ 1183075 h 3721608"/>
              <a:gd name="connsiteX315" fmla="*/ 593247 w 3730752"/>
              <a:gd name="connsiteY315" fmla="*/ 1132634 h 3721608"/>
              <a:gd name="connsiteX316" fmla="*/ 563690 w 3730752"/>
              <a:gd name="connsiteY316" fmla="*/ 1083284 h 3721608"/>
              <a:gd name="connsiteX317" fmla="*/ 541300 w 3730752"/>
              <a:gd name="connsiteY317" fmla="*/ 1051046 h 3721608"/>
              <a:gd name="connsiteX318" fmla="*/ 500633 w 3730752"/>
              <a:gd name="connsiteY318" fmla="*/ 1010275 h 3721608"/>
              <a:gd name="connsiteX319" fmla="*/ 477272 w 3730752"/>
              <a:gd name="connsiteY319" fmla="*/ 988381 h 3721608"/>
              <a:gd name="connsiteX320" fmla="*/ 476380 w 3730752"/>
              <a:gd name="connsiteY320" fmla="*/ 982031 h 3721608"/>
              <a:gd name="connsiteX321" fmla="*/ 474765 w 3730752"/>
              <a:gd name="connsiteY321" fmla="*/ 967843 h 3721608"/>
              <a:gd name="connsiteX322" fmla="*/ 471994 w 3730752"/>
              <a:gd name="connsiteY322" fmla="*/ 954424 h 3721608"/>
              <a:gd name="connsiteX323" fmla="*/ 469333 w 3730752"/>
              <a:gd name="connsiteY323" fmla="*/ 918524 h 3721608"/>
              <a:gd name="connsiteX324" fmla="*/ 464194 w 3730752"/>
              <a:gd name="connsiteY324" fmla="*/ 849101 h 3721608"/>
              <a:gd name="connsiteX325" fmla="*/ 461817 w 3730752"/>
              <a:gd name="connsiteY325" fmla="*/ 819140 h 3721608"/>
              <a:gd name="connsiteX326" fmla="*/ 471983 w 3730752"/>
              <a:gd name="connsiteY326" fmla="*/ 827056 h 3721608"/>
              <a:gd name="connsiteX327" fmla="*/ 520639 w 3730752"/>
              <a:gd name="connsiteY327" fmla="*/ 861245 h 3721608"/>
              <a:gd name="connsiteX328" fmla="*/ 560799 w 3730752"/>
              <a:gd name="connsiteY328" fmla="*/ 892039 h 3721608"/>
              <a:gd name="connsiteX329" fmla="*/ 573914 w 3730752"/>
              <a:gd name="connsiteY329" fmla="*/ 897488 h 3721608"/>
              <a:gd name="connsiteX330" fmla="*/ 581159 w 3730752"/>
              <a:gd name="connsiteY330" fmla="*/ 879233 h 3721608"/>
              <a:gd name="connsiteX331" fmla="*/ 560981 w 3730752"/>
              <a:gd name="connsiteY331" fmla="*/ 859241 h 3721608"/>
              <a:gd name="connsiteX332" fmla="*/ 537358 w 3730752"/>
              <a:gd name="connsiteY332" fmla="*/ 841583 h 3721608"/>
              <a:gd name="connsiteX333" fmla="*/ 513829 w 3730752"/>
              <a:gd name="connsiteY333" fmla="*/ 824855 h 3721608"/>
              <a:gd name="connsiteX334" fmla="*/ 465973 w 3730752"/>
              <a:gd name="connsiteY334" fmla="*/ 787604 h 3721608"/>
              <a:gd name="connsiteX335" fmla="*/ 458529 w 3730752"/>
              <a:gd name="connsiteY335" fmla="*/ 773368 h 3721608"/>
              <a:gd name="connsiteX336" fmla="*/ 454738 w 3730752"/>
              <a:gd name="connsiteY336" fmla="*/ 715024 h 3721608"/>
              <a:gd name="connsiteX337" fmla="*/ 460477 w 3730752"/>
              <a:gd name="connsiteY337" fmla="*/ 713111 h 3721608"/>
              <a:gd name="connsiteX338" fmla="*/ 519934 w 3730752"/>
              <a:gd name="connsiteY338" fmla="*/ 676744 h 3721608"/>
              <a:gd name="connsiteX339" fmla="*/ 554089 w 3730752"/>
              <a:gd name="connsiteY339" fmla="*/ 635863 h 3721608"/>
              <a:gd name="connsiteX340" fmla="*/ 574848 w 3730752"/>
              <a:gd name="connsiteY340" fmla="*/ 577201 h 3721608"/>
              <a:gd name="connsiteX341" fmla="*/ 561497 w 3730752"/>
              <a:gd name="connsiteY341" fmla="*/ 565411 h 3721608"/>
              <a:gd name="connsiteX342" fmla="*/ 542533 w 3730752"/>
              <a:gd name="connsiteY342" fmla="*/ 580625 h 3721608"/>
              <a:gd name="connsiteX343" fmla="*/ 497811 w 3730752"/>
              <a:gd name="connsiteY343" fmla="*/ 617838 h 3721608"/>
              <a:gd name="connsiteX344" fmla="*/ 447280 w 3730752"/>
              <a:gd name="connsiteY344" fmla="*/ 619841 h 3721608"/>
              <a:gd name="connsiteX345" fmla="*/ 433761 w 3730752"/>
              <a:gd name="connsiteY345" fmla="*/ 491221 h 3721608"/>
              <a:gd name="connsiteX346" fmla="*/ 449814 w 3730752"/>
              <a:gd name="connsiteY346" fmla="*/ 484955 h 3721608"/>
              <a:gd name="connsiteX347" fmla="*/ 490963 w 3730752"/>
              <a:gd name="connsiteY347" fmla="*/ 459046 h 3721608"/>
              <a:gd name="connsiteX348" fmla="*/ 524932 w 3730752"/>
              <a:gd name="connsiteY348" fmla="*/ 415671 h 3721608"/>
              <a:gd name="connsiteX349" fmla="*/ 545086 w 3730752"/>
              <a:gd name="connsiteY349" fmla="*/ 342821 h 3721608"/>
              <a:gd name="connsiteX350" fmla="*/ 533654 w 3730752"/>
              <a:gd name="connsiteY350" fmla="*/ 278545 h 3721608"/>
              <a:gd name="connsiteX351" fmla="*/ 529260 w 3730752"/>
              <a:gd name="connsiteY351" fmla="*/ 269983 h 3721608"/>
              <a:gd name="connsiteX352" fmla="*/ 508524 w 3730752"/>
              <a:gd name="connsiteY352" fmla="*/ 267557 h 3721608"/>
              <a:gd name="connsiteX353" fmla="*/ 494967 w 3730752"/>
              <a:gd name="connsiteY353" fmla="*/ 285762 h 3721608"/>
              <a:gd name="connsiteX354" fmla="*/ 490621 w 3730752"/>
              <a:gd name="connsiteY354" fmla="*/ 293364 h 3721608"/>
              <a:gd name="connsiteX355" fmla="*/ 468404 w 3730752"/>
              <a:gd name="connsiteY355" fmla="*/ 319002 h 3721608"/>
              <a:gd name="connsiteX356" fmla="*/ 432030 w 3730752"/>
              <a:gd name="connsiteY356" fmla="*/ 353342 h 3721608"/>
              <a:gd name="connsiteX357" fmla="*/ 419930 w 3730752"/>
              <a:gd name="connsiteY357" fmla="*/ 359747 h 3721608"/>
              <a:gd name="connsiteX358" fmla="*/ 410400 w 3730752"/>
              <a:gd name="connsiteY358" fmla="*/ 269083 h 3721608"/>
              <a:gd name="connsiteX359" fmla="*/ 416291 w 3730752"/>
              <a:gd name="connsiteY359" fmla="*/ 266558 h 3721608"/>
              <a:gd name="connsiteX360" fmla="*/ 453633 w 3730752"/>
              <a:gd name="connsiteY360" fmla="*/ 235214 h 3721608"/>
              <a:gd name="connsiteX361" fmla="*/ 470428 w 3730752"/>
              <a:gd name="connsiteY361" fmla="*/ 190878 h 3721608"/>
              <a:gd name="connsiteX362" fmla="*/ 469556 w 3730752"/>
              <a:gd name="connsiteY362" fmla="*/ 179683 h 3721608"/>
              <a:gd name="connsiteX363" fmla="*/ 468566 w 3730752"/>
              <a:gd name="connsiteY363" fmla="*/ 172733 h 3721608"/>
              <a:gd name="connsiteX364" fmla="*/ 433127 w 3730752"/>
              <a:gd name="connsiteY364" fmla="*/ 109313 h 3721608"/>
              <a:gd name="connsiteX365" fmla="*/ 416922 w 3730752"/>
              <a:gd name="connsiteY365" fmla="*/ 101316 h 3721608"/>
              <a:gd name="connsiteX366" fmla="*/ 407639 w 3730752"/>
              <a:gd name="connsiteY366" fmla="*/ 100545 h 3721608"/>
              <a:gd name="connsiteX367" fmla="*/ 398926 w 3730752"/>
              <a:gd name="connsiteY367" fmla="*/ 99979 h 3721608"/>
              <a:gd name="connsiteX368" fmla="*/ 391981 w 3730752"/>
              <a:gd name="connsiteY368" fmla="*/ 93179 h 3721608"/>
              <a:gd name="connsiteX369" fmla="*/ 389586 w 3730752"/>
              <a:gd name="connsiteY369" fmla="*/ 81203 h 3721608"/>
              <a:gd name="connsiteX370" fmla="*/ 377585 w 3730752"/>
              <a:gd name="connsiteY370" fmla="*/ 17569 h 3721608"/>
              <a:gd name="connsiteX371" fmla="*/ 377177 w 3730752"/>
              <a:gd name="connsiteY371" fmla="*/ 13801 h 3721608"/>
              <a:gd name="connsiteX372" fmla="*/ 386127 w 3730752"/>
              <a:gd name="connsiteY372" fmla="*/ 9843 h 3721608"/>
              <a:gd name="connsiteX373" fmla="*/ 403859 w 3730752"/>
              <a:gd name="connsiteY373" fmla="*/ 0 h 3721608"/>
              <a:gd name="connsiteX374" fmla="*/ 905036 w 3730752"/>
              <a:gd name="connsiteY374" fmla="*/ 0 h 3721608"/>
              <a:gd name="connsiteX375" fmla="*/ 906531 w 3730752"/>
              <a:gd name="connsiteY375" fmla="*/ 3620 h 3721608"/>
              <a:gd name="connsiteX376" fmla="*/ 921775 w 3730752"/>
              <a:gd name="connsiteY376" fmla="*/ 43662 h 3721608"/>
              <a:gd name="connsiteX377" fmla="*/ 947435 w 3730752"/>
              <a:gd name="connsiteY377" fmla="*/ 108560 h 3721608"/>
              <a:gd name="connsiteX378" fmla="*/ 959794 w 3730752"/>
              <a:gd name="connsiteY378" fmla="*/ 136387 h 3721608"/>
              <a:gd name="connsiteX379" fmla="*/ 967737 w 3730752"/>
              <a:gd name="connsiteY379" fmla="*/ 156540 h 3721608"/>
              <a:gd name="connsiteX380" fmla="*/ 984044 w 3730752"/>
              <a:gd name="connsiteY380" fmla="*/ 193414 h 3721608"/>
              <a:gd name="connsiteX381" fmla="*/ 990607 w 3730752"/>
              <a:gd name="connsiteY381" fmla="*/ 207651 h 3721608"/>
              <a:gd name="connsiteX382" fmla="*/ 1021467 w 3730752"/>
              <a:gd name="connsiteY382" fmla="*/ 267516 h 3721608"/>
              <a:gd name="connsiteX383" fmla="*/ 1044259 w 3730752"/>
              <a:gd name="connsiteY383" fmla="*/ 306726 h 3721608"/>
              <a:gd name="connsiteX384" fmla="*/ 1062701 w 3730752"/>
              <a:gd name="connsiteY384" fmla="*/ 332961 h 3721608"/>
              <a:gd name="connsiteX385" fmla="*/ 1084868 w 3730752"/>
              <a:gd name="connsiteY385" fmla="*/ 361146 h 3721608"/>
              <a:gd name="connsiteX386" fmla="*/ 1130852 w 3730752"/>
              <a:gd name="connsiteY386" fmla="*/ 402563 h 3721608"/>
              <a:gd name="connsiteX387" fmla="*/ 1148706 w 3730752"/>
              <a:gd name="connsiteY387" fmla="*/ 413616 h 3721608"/>
              <a:gd name="connsiteX388" fmla="*/ 1210545 w 3730752"/>
              <a:gd name="connsiteY388" fmla="*/ 433436 h 3721608"/>
              <a:gd name="connsiteX389" fmla="*/ 1214904 w 3730752"/>
              <a:gd name="connsiteY389" fmla="*/ 433732 h 3721608"/>
              <a:gd name="connsiteX390" fmla="*/ 1261110 w 3730752"/>
              <a:gd name="connsiteY390" fmla="*/ 424442 h 3721608"/>
              <a:gd name="connsiteX391" fmla="*/ 1304984 w 3730752"/>
              <a:gd name="connsiteY391" fmla="*/ 385637 h 3721608"/>
              <a:gd name="connsiteX392" fmla="*/ 1317943 w 3730752"/>
              <a:gd name="connsiteY392" fmla="*/ 358034 h 3721608"/>
              <a:gd name="connsiteX393" fmla="*/ 1321137 w 3730752"/>
              <a:gd name="connsiteY393" fmla="*/ 341382 h 3721608"/>
              <a:gd name="connsiteX394" fmla="*/ 1313424 w 3730752"/>
              <a:gd name="connsiteY394" fmla="*/ 344257 h 3721608"/>
              <a:gd name="connsiteX395" fmla="*/ 1305343 w 3730752"/>
              <a:gd name="connsiteY395" fmla="*/ 350055 h 3721608"/>
              <a:gd name="connsiteX396" fmla="*/ 1283442 w 3730752"/>
              <a:gd name="connsiteY396" fmla="*/ 380385 h 3721608"/>
              <a:gd name="connsiteX397" fmla="*/ 1241849 w 3730752"/>
              <a:gd name="connsiteY397" fmla="*/ 404514 h 3721608"/>
              <a:gd name="connsiteX398" fmla="*/ 1167669 w 3730752"/>
              <a:gd name="connsiteY398" fmla="*/ 393599 h 3721608"/>
              <a:gd name="connsiteX399" fmla="*/ 1121110 w 3730752"/>
              <a:gd name="connsiteY399" fmla="*/ 359746 h 3721608"/>
              <a:gd name="connsiteX400" fmla="*/ 1066061 w 3730752"/>
              <a:gd name="connsiteY400" fmla="*/ 289600 h 3721608"/>
              <a:gd name="connsiteX401" fmla="*/ 1044416 w 3730752"/>
              <a:gd name="connsiteY401" fmla="*/ 252652 h 3721608"/>
              <a:gd name="connsiteX402" fmla="*/ 1026034 w 3730752"/>
              <a:gd name="connsiteY402" fmla="*/ 214951 h 3721608"/>
              <a:gd name="connsiteX403" fmla="*/ 1002463 w 3730752"/>
              <a:gd name="connsiteY403" fmla="*/ 163278 h 3721608"/>
              <a:gd name="connsiteX404" fmla="*/ 978023 w 3730752"/>
              <a:gd name="connsiteY404" fmla="*/ 103427 h 3721608"/>
              <a:gd name="connsiteX405" fmla="*/ 953718 w 3730752"/>
              <a:gd name="connsiteY405" fmla="*/ 39921 h 3721608"/>
              <a:gd name="connsiteX406" fmla="*/ 937614 w 3730752"/>
              <a:gd name="connsiteY406" fmla="*/ 0 h 3721608"/>
              <a:gd name="connsiteX407" fmla="*/ 3730752 w 3730752"/>
              <a:gd name="connsiteY407" fmla="*/ 0 h 3721608"/>
              <a:gd name="connsiteX408" fmla="*/ 3730752 w 3730752"/>
              <a:gd name="connsiteY408" fmla="*/ 3110542 h 3721608"/>
              <a:gd name="connsiteX409" fmla="*/ 3725526 w 3730752"/>
              <a:gd name="connsiteY409" fmla="*/ 3104448 h 3721608"/>
              <a:gd name="connsiteX410" fmla="*/ 3692168 w 3730752"/>
              <a:gd name="connsiteY410" fmla="*/ 3058844 h 3721608"/>
              <a:gd name="connsiteX411" fmla="*/ 3664039 w 3730752"/>
              <a:gd name="connsiteY411" fmla="*/ 3022066 h 3721608"/>
              <a:gd name="connsiteX412" fmla="*/ 3655635 w 3730752"/>
              <a:gd name="connsiteY412" fmla="*/ 3012483 h 3721608"/>
              <a:gd name="connsiteX413" fmla="*/ 3643118 w 3730752"/>
              <a:gd name="connsiteY413" fmla="*/ 2999377 h 3721608"/>
              <a:gd name="connsiteX414" fmla="*/ 3632485 w 3730752"/>
              <a:gd name="connsiteY414" fmla="*/ 3009657 h 3721608"/>
              <a:gd name="connsiteX415" fmla="*/ 3632486 w 3730752"/>
              <a:gd name="connsiteY415" fmla="*/ 3009668 h 3721608"/>
              <a:gd name="connsiteX416" fmla="*/ 3632474 w 3730752"/>
              <a:gd name="connsiteY416" fmla="*/ 3009669 h 3721608"/>
              <a:gd name="connsiteX417" fmla="*/ 3642154 w 3730752"/>
              <a:gd name="connsiteY417" fmla="*/ 3027354 h 3721608"/>
              <a:gd name="connsiteX418" fmla="*/ 3668709 w 3730752"/>
              <a:gd name="connsiteY418" fmla="*/ 3065664 h 3721608"/>
              <a:gd name="connsiteX419" fmla="*/ 3693533 w 3730752"/>
              <a:gd name="connsiteY419" fmla="*/ 3102344 h 3721608"/>
              <a:gd name="connsiteX420" fmla="*/ 3730752 w 3730752"/>
              <a:gd name="connsiteY420" fmla="*/ 3147673 h 3721608"/>
              <a:gd name="connsiteX421" fmla="*/ 3730752 w 3730752"/>
              <a:gd name="connsiteY421" fmla="*/ 3721608 h 3721608"/>
              <a:gd name="connsiteX422" fmla="*/ 3285349 w 3730752"/>
              <a:gd name="connsiteY422" fmla="*/ 3721608 h 3721608"/>
              <a:gd name="connsiteX423" fmla="*/ 3277946 w 3730752"/>
              <a:gd name="connsiteY423" fmla="*/ 3678912 h 3721608"/>
              <a:gd name="connsiteX424" fmla="*/ 3273540 w 3730752"/>
              <a:gd name="connsiteY424" fmla="*/ 3646962 h 3721608"/>
              <a:gd name="connsiteX425" fmla="*/ 3270056 w 3730752"/>
              <a:gd name="connsiteY425" fmla="*/ 3598857 h 3721608"/>
              <a:gd name="connsiteX426" fmla="*/ 3269427 w 3730752"/>
              <a:gd name="connsiteY426" fmla="*/ 3566402 h 3721608"/>
              <a:gd name="connsiteX427" fmla="*/ 3278319 w 3730752"/>
              <a:gd name="connsiteY427" fmla="*/ 3563419 h 3721608"/>
              <a:gd name="connsiteX428" fmla="*/ 3341581 w 3730752"/>
              <a:gd name="connsiteY428" fmla="*/ 3543538 h 3721608"/>
              <a:gd name="connsiteX429" fmla="*/ 3407717 w 3730752"/>
              <a:gd name="connsiteY429" fmla="*/ 3515979 h 3721608"/>
              <a:gd name="connsiteX430" fmla="*/ 3472959 w 3730752"/>
              <a:gd name="connsiteY430" fmla="*/ 3473874 h 3721608"/>
              <a:gd name="connsiteX431" fmla="*/ 3515536 w 3730752"/>
              <a:gd name="connsiteY431" fmla="*/ 3427853 h 3721608"/>
              <a:gd name="connsiteX432" fmla="*/ 3542245 w 3730752"/>
              <a:gd name="connsiteY432" fmla="*/ 3392389 h 3721608"/>
              <a:gd name="connsiteX433" fmla="*/ 3566787 w 3730752"/>
              <a:gd name="connsiteY433" fmla="*/ 3352920 h 3721608"/>
              <a:gd name="connsiteX434" fmla="*/ 3586188 w 3730752"/>
              <a:gd name="connsiteY434" fmla="*/ 3310817 h 3721608"/>
              <a:gd name="connsiteX435" fmla="*/ 3587660 w 3730752"/>
              <a:gd name="connsiteY435" fmla="*/ 3305359 h 3721608"/>
              <a:gd name="connsiteX436" fmla="*/ 3594332 w 3730752"/>
              <a:gd name="connsiteY436" fmla="*/ 3280542 h 3721608"/>
              <a:gd name="connsiteX437" fmla="*/ 3606361 w 3730752"/>
              <a:gd name="connsiteY437" fmla="*/ 3218143 h 3721608"/>
              <a:gd name="connsiteX438" fmla="*/ 3608552 w 3730752"/>
              <a:gd name="connsiteY438" fmla="*/ 3165057 h 3721608"/>
              <a:gd name="connsiteX439" fmla="*/ 3608484 w 3730752"/>
              <a:gd name="connsiteY439" fmla="*/ 3128914 h 3721608"/>
              <a:gd name="connsiteX440" fmla="*/ 3605422 w 3730752"/>
              <a:gd name="connsiteY440" fmla="*/ 3083169 h 3721608"/>
              <a:gd name="connsiteX441" fmla="*/ 3603037 w 3730752"/>
              <a:gd name="connsiteY441" fmla="*/ 3067477 h 3721608"/>
              <a:gd name="connsiteX442" fmla="*/ 3592016 w 3730752"/>
              <a:gd name="connsiteY442" fmla="*/ 3071575 h 3721608"/>
              <a:gd name="connsiteX443" fmla="*/ 3588895 w 3730752"/>
              <a:gd name="connsiteY443" fmla="*/ 3100152 h 3721608"/>
              <a:gd name="connsiteX444" fmla="*/ 3584309 w 3730752"/>
              <a:gd name="connsiteY444" fmla="*/ 3182916 h 3721608"/>
              <a:gd name="connsiteX445" fmla="*/ 3573617 w 3730752"/>
              <a:gd name="connsiteY445" fmla="*/ 3261942 h 3721608"/>
              <a:gd name="connsiteX446" fmla="*/ 3555467 w 3730752"/>
              <a:gd name="connsiteY446" fmla="*/ 3318796 h 3721608"/>
              <a:gd name="connsiteX447" fmla="*/ 3527924 w 3730752"/>
              <a:gd name="connsiteY447" fmla="*/ 3367817 h 3721608"/>
              <a:gd name="connsiteX448" fmla="*/ 3497298 w 3730752"/>
              <a:gd name="connsiteY448" fmla="*/ 3409208 h 3721608"/>
              <a:gd name="connsiteX449" fmla="*/ 3464029 w 3730752"/>
              <a:gd name="connsiteY449" fmla="*/ 3447307 h 3721608"/>
              <a:gd name="connsiteX450" fmla="*/ 3418175 w 3730752"/>
              <a:gd name="connsiteY450" fmla="*/ 3481377 h 3721608"/>
              <a:gd name="connsiteX451" fmla="*/ 3376213 w 3730752"/>
              <a:gd name="connsiteY451" fmla="*/ 3502270 h 3721608"/>
              <a:gd name="connsiteX452" fmla="*/ 3345719 w 3730752"/>
              <a:gd name="connsiteY452" fmla="*/ 3514662 h 3721608"/>
              <a:gd name="connsiteX453" fmla="*/ 3295132 w 3730752"/>
              <a:gd name="connsiteY453" fmla="*/ 3531711 h 3721608"/>
              <a:gd name="connsiteX454" fmla="*/ 3266773 w 3730752"/>
              <a:gd name="connsiteY454" fmla="*/ 3540207 h 3721608"/>
              <a:gd name="connsiteX455" fmla="*/ 3266762 w 3730752"/>
              <a:gd name="connsiteY455" fmla="*/ 3540213 h 3721608"/>
              <a:gd name="connsiteX456" fmla="*/ 3266351 w 3730752"/>
              <a:gd name="connsiteY456" fmla="*/ 3531333 h 3721608"/>
              <a:gd name="connsiteX457" fmla="*/ 3266353 w 3730752"/>
              <a:gd name="connsiteY457" fmla="*/ 3523272 h 3721608"/>
              <a:gd name="connsiteX458" fmla="*/ 3269369 w 3730752"/>
              <a:gd name="connsiteY458" fmla="*/ 3453813 h 3721608"/>
              <a:gd name="connsiteX459" fmla="*/ 3287510 w 3730752"/>
              <a:gd name="connsiteY459" fmla="*/ 3379554 h 3721608"/>
              <a:gd name="connsiteX460" fmla="*/ 3304782 w 3730752"/>
              <a:gd name="connsiteY460" fmla="*/ 3334648 h 3721608"/>
              <a:gd name="connsiteX461" fmla="*/ 3331310 w 3730752"/>
              <a:gd name="connsiteY461" fmla="*/ 3279300 h 3721608"/>
              <a:gd name="connsiteX462" fmla="*/ 3341429 w 3730752"/>
              <a:gd name="connsiteY462" fmla="*/ 3260928 h 3721608"/>
              <a:gd name="connsiteX463" fmla="*/ 3368302 w 3730752"/>
              <a:gd name="connsiteY463" fmla="*/ 3229042 h 3721608"/>
              <a:gd name="connsiteX464" fmla="*/ 3379217 w 3730752"/>
              <a:gd name="connsiteY464" fmla="*/ 3217174 h 3721608"/>
              <a:gd name="connsiteX465" fmla="*/ 3378569 w 3730752"/>
              <a:gd name="connsiteY465" fmla="*/ 3198905 h 3721608"/>
              <a:gd name="connsiteX466" fmla="*/ 3365108 w 3730752"/>
              <a:gd name="connsiteY466" fmla="*/ 3192115 h 3721608"/>
              <a:gd name="connsiteX467" fmla="*/ 3334027 w 3730752"/>
              <a:gd name="connsiteY467" fmla="*/ 3187174 h 3721608"/>
              <a:gd name="connsiteX468" fmla="*/ 3313067 w 3730752"/>
              <a:gd name="connsiteY468" fmla="*/ 3179545 h 3721608"/>
              <a:gd name="connsiteX469" fmla="*/ 3304788 w 3730752"/>
              <a:gd name="connsiteY469" fmla="*/ 3174479 h 3721608"/>
              <a:gd name="connsiteX470" fmla="*/ 3271542 w 3730752"/>
              <a:gd name="connsiteY470" fmla="*/ 3144311 h 3721608"/>
              <a:gd name="connsiteX471" fmla="*/ 3248380 w 3730752"/>
              <a:gd name="connsiteY471" fmla="*/ 3108378 h 3721608"/>
              <a:gd name="connsiteX472" fmla="*/ 3240595 w 3730752"/>
              <a:gd name="connsiteY472" fmla="*/ 3095312 h 3721608"/>
              <a:gd name="connsiteX473" fmla="*/ 3229820 w 3730752"/>
              <a:gd name="connsiteY473" fmla="*/ 3071840 h 3721608"/>
              <a:gd name="connsiteX474" fmla="*/ 3213829 w 3730752"/>
              <a:gd name="connsiteY474" fmla="*/ 3039439 h 3721608"/>
              <a:gd name="connsiteX475" fmla="*/ 3195445 w 3730752"/>
              <a:gd name="connsiteY475" fmla="*/ 2994014 h 3721608"/>
              <a:gd name="connsiteX476" fmla="*/ 3178752 w 3730752"/>
              <a:gd name="connsiteY476" fmla="*/ 2912457 h 3721608"/>
              <a:gd name="connsiteX477" fmla="*/ 3167707 w 3730752"/>
              <a:gd name="connsiteY477" fmla="*/ 2888905 h 3721608"/>
              <a:gd name="connsiteX478" fmla="*/ 3151851 w 3730752"/>
              <a:gd name="connsiteY478" fmla="*/ 2888768 h 3721608"/>
              <a:gd name="connsiteX479" fmla="*/ 3146153 w 3730752"/>
              <a:gd name="connsiteY479" fmla="*/ 2902330 h 3721608"/>
              <a:gd name="connsiteX480" fmla="*/ 3148938 w 3730752"/>
              <a:gd name="connsiteY480" fmla="*/ 2944851 h 3721608"/>
              <a:gd name="connsiteX481" fmla="*/ 3154274 w 3730752"/>
              <a:gd name="connsiteY481" fmla="*/ 2993357 h 3721608"/>
              <a:gd name="connsiteX482" fmla="*/ 3156172 w 3730752"/>
              <a:gd name="connsiteY482" fmla="*/ 3070522 h 3721608"/>
              <a:gd name="connsiteX483" fmla="*/ 3147950 w 3730752"/>
              <a:gd name="connsiteY483" fmla="*/ 3145759 h 3721608"/>
              <a:gd name="connsiteX484" fmla="*/ 3142414 w 3730752"/>
              <a:gd name="connsiteY484" fmla="*/ 3166788 h 3721608"/>
              <a:gd name="connsiteX485" fmla="*/ 3105093 w 3730752"/>
              <a:gd name="connsiteY485" fmla="*/ 3235876 h 3721608"/>
              <a:gd name="connsiteX486" fmla="*/ 3044459 w 3730752"/>
              <a:gd name="connsiteY486" fmla="*/ 3279816 h 3721608"/>
              <a:gd name="connsiteX487" fmla="*/ 3004972 w 3730752"/>
              <a:gd name="connsiteY487" fmla="*/ 3288527 h 3721608"/>
              <a:gd name="connsiteX488" fmla="*/ 2992395 w 3730752"/>
              <a:gd name="connsiteY488" fmla="*/ 3293489 h 3721608"/>
              <a:gd name="connsiteX489" fmla="*/ 2990790 w 3730752"/>
              <a:gd name="connsiteY489" fmla="*/ 3309548 h 3721608"/>
              <a:gd name="connsiteX490" fmla="*/ 3004991 w 3730752"/>
              <a:gd name="connsiteY490" fmla="*/ 3316008 h 3721608"/>
              <a:gd name="connsiteX491" fmla="*/ 3045154 w 3730752"/>
              <a:gd name="connsiteY491" fmla="*/ 3317996 h 3721608"/>
              <a:gd name="connsiteX492" fmla="*/ 3055420 w 3730752"/>
              <a:gd name="connsiteY492" fmla="*/ 3319892 h 3721608"/>
              <a:gd name="connsiteX493" fmla="*/ 3085900 w 3730752"/>
              <a:gd name="connsiteY493" fmla="*/ 3334306 h 3721608"/>
              <a:gd name="connsiteX494" fmla="*/ 3136270 w 3730752"/>
              <a:gd name="connsiteY494" fmla="*/ 3380001 h 3721608"/>
              <a:gd name="connsiteX495" fmla="*/ 3164247 w 3730752"/>
              <a:gd name="connsiteY495" fmla="*/ 3418539 h 3721608"/>
              <a:gd name="connsiteX496" fmla="*/ 3194144 w 3730752"/>
              <a:gd name="connsiteY496" fmla="*/ 3468114 h 3721608"/>
              <a:gd name="connsiteX497" fmla="*/ 3217941 w 3730752"/>
              <a:gd name="connsiteY497" fmla="*/ 3526359 h 3721608"/>
              <a:gd name="connsiteX498" fmla="*/ 3225549 w 3730752"/>
              <a:gd name="connsiteY498" fmla="*/ 3553165 h 3721608"/>
              <a:gd name="connsiteX499" fmla="*/ 3187274 w 3730752"/>
              <a:gd name="connsiteY499" fmla="*/ 3567486 h 3721608"/>
              <a:gd name="connsiteX500" fmla="*/ 3165247 w 3730752"/>
              <a:gd name="connsiteY500" fmla="*/ 3575219 h 3721608"/>
              <a:gd name="connsiteX501" fmla="*/ 3128840 w 3730752"/>
              <a:gd name="connsiteY501" fmla="*/ 3590226 h 3721608"/>
              <a:gd name="connsiteX502" fmla="*/ 3080755 w 3730752"/>
              <a:gd name="connsiteY502" fmla="*/ 3616592 h 3721608"/>
              <a:gd name="connsiteX503" fmla="*/ 3032810 w 3730752"/>
              <a:gd name="connsiteY503" fmla="*/ 3652014 h 3721608"/>
              <a:gd name="connsiteX504" fmla="*/ 3004525 w 3730752"/>
              <a:gd name="connsiteY504" fmla="*/ 3679142 h 3721608"/>
              <a:gd name="connsiteX505" fmla="*/ 2966112 w 3730752"/>
              <a:gd name="connsiteY505" fmla="*/ 3721608 h 3721608"/>
              <a:gd name="connsiteX506" fmla="*/ 0 w 3730752"/>
              <a:gd name="connsiteY506" fmla="*/ 3721608 h 3721608"/>
              <a:gd name="connsiteX507" fmla="*/ 0 w 3730752"/>
              <a:gd name="connsiteY507" fmla="*/ 672965 h 3721608"/>
              <a:gd name="connsiteX508" fmla="*/ 57721 w 3730752"/>
              <a:gd name="connsiteY508" fmla="*/ 663486 h 3721608"/>
              <a:gd name="connsiteX509" fmla="*/ 97420 w 3730752"/>
              <a:gd name="connsiteY509" fmla="*/ 647879 h 3721608"/>
              <a:gd name="connsiteX510" fmla="*/ 144667 w 3730752"/>
              <a:gd name="connsiteY510" fmla="*/ 619848 h 3721608"/>
              <a:gd name="connsiteX511" fmla="*/ 192139 w 3730752"/>
              <a:gd name="connsiteY511" fmla="*/ 573346 h 3721608"/>
              <a:gd name="connsiteX512" fmla="*/ 217851 w 3730752"/>
              <a:gd name="connsiteY512" fmla="*/ 532877 h 3721608"/>
              <a:gd name="connsiteX513" fmla="*/ 228327 w 3730752"/>
              <a:gd name="connsiteY513" fmla="*/ 506064 h 3721608"/>
              <a:gd name="connsiteX514" fmla="*/ 230929 w 3730752"/>
              <a:gd name="connsiteY514" fmla="*/ 476571 h 3721608"/>
              <a:gd name="connsiteX515" fmla="*/ 224985 w 3730752"/>
              <a:gd name="connsiteY515" fmla="*/ 431701 h 3721608"/>
              <a:gd name="connsiteX516" fmla="*/ 196112 w 3730752"/>
              <a:gd name="connsiteY516" fmla="*/ 383126 h 3721608"/>
              <a:gd name="connsiteX517" fmla="*/ 127238 w 3730752"/>
              <a:gd name="connsiteY517" fmla="*/ 335924 h 3721608"/>
              <a:gd name="connsiteX518" fmla="*/ 59163 w 3730752"/>
              <a:gd name="connsiteY518" fmla="*/ 326444 h 3721608"/>
              <a:gd name="connsiteX519" fmla="*/ 28731 w 3730752"/>
              <a:gd name="connsiteY519" fmla="*/ 329127 h 3721608"/>
              <a:gd name="connsiteX520" fmla="*/ 0 w 3730752"/>
              <a:gd name="connsiteY520" fmla="*/ 335207 h 3721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</a:cxnLst>
            <a:rect l="l" t="t" r="r" b="b"/>
            <a:pathLst>
              <a:path w="3730752" h="3721608">
                <a:moveTo>
                  <a:pt x="3232225" y="3579306"/>
                </a:moveTo>
                <a:cubicBezTo>
                  <a:pt x="3232995" y="3583427"/>
                  <a:pt x="3233553" y="3586832"/>
                  <a:pt x="3234281" y="3590199"/>
                </a:cubicBezTo>
                <a:cubicBezTo>
                  <a:pt x="3239204" y="3613061"/>
                  <a:pt x="3244676" y="3635819"/>
                  <a:pt x="3248926" y="3658804"/>
                </a:cubicBezTo>
                <a:cubicBezTo>
                  <a:pt x="3251798" y="3674380"/>
                  <a:pt x="3252711" y="3690308"/>
                  <a:pt x="3254936" y="3706017"/>
                </a:cubicBezTo>
                <a:lnTo>
                  <a:pt x="3257367" y="3721608"/>
                </a:lnTo>
                <a:lnTo>
                  <a:pt x="2999429" y="3721608"/>
                </a:lnTo>
                <a:lnTo>
                  <a:pt x="3007586" y="3712059"/>
                </a:lnTo>
                <a:cubicBezTo>
                  <a:pt x="3019103" y="3700818"/>
                  <a:pt x="3030006" y="3688960"/>
                  <a:pt x="3041567" y="3677772"/>
                </a:cubicBezTo>
                <a:cubicBezTo>
                  <a:pt x="3056184" y="3663622"/>
                  <a:pt x="3072533" y="3651593"/>
                  <a:pt x="3089670" y="3640658"/>
                </a:cubicBezTo>
                <a:cubicBezTo>
                  <a:pt x="3095587" y="3636889"/>
                  <a:pt x="3101530" y="3633143"/>
                  <a:pt x="3107662" y="3629770"/>
                </a:cubicBezTo>
                <a:cubicBezTo>
                  <a:pt x="3114678" y="3625916"/>
                  <a:pt x="3121878" y="3622366"/>
                  <a:pt x="3129097" y="3618903"/>
                </a:cubicBezTo>
                <a:cubicBezTo>
                  <a:pt x="3137968" y="3614650"/>
                  <a:pt x="3146805" y="3610301"/>
                  <a:pt x="3155908" y="3606586"/>
                </a:cubicBezTo>
                <a:cubicBezTo>
                  <a:pt x="3166577" y="3602229"/>
                  <a:pt x="3177529" y="3598559"/>
                  <a:pt x="3188328" y="3594494"/>
                </a:cubicBezTo>
                <a:cubicBezTo>
                  <a:pt x="3200628" y="3589863"/>
                  <a:pt x="3212860" y="3585062"/>
                  <a:pt x="3225178" y="3580494"/>
                </a:cubicBezTo>
                <a:cubicBezTo>
                  <a:pt x="3227290" y="3579709"/>
                  <a:pt x="3229710" y="3579708"/>
                  <a:pt x="3232225" y="3579306"/>
                </a:cubicBezTo>
                <a:close/>
                <a:moveTo>
                  <a:pt x="2970003" y="3456790"/>
                </a:moveTo>
                <a:cubicBezTo>
                  <a:pt x="2965270" y="3457331"/>
                  <a:pt x="2960611" y="3458989"/>
                  <a:pt x="2958641" y="3461669"/>
                </a:cubicBezTo>
                <a:cubicBezTo>
                  <a:pt x="2951512" y="3471344"/>
                  <a:pt x="2950544" y="3482067"/>
                  <a:pt x="2953236" y="3492970"/>
                </a:cubicBezTo>
                <a:cubicBezTo>
                  <a:pt x="2954865" y="3499564"/>
                  <a:pt x="2960610" y="3503426"/>
                  <a:pt x="2967589" y="3504080"/>
                </a:cubicBezTo>
                <a:cubicBezTo>
                  <a:pt x="2973989" y="3504680"/>
                  <a:pt x="2980191" y="3503514"/>
                  <a:pt x="2984132" y="3497808"/>
                </a:cubicBezTo>
                <a:cubicBezTo>
                  <a:pt x="2988504" y="3491467"/>
                  <a:pt x="2990676" y="3484345"/>
                  <a:pt x="2990353" y="3476291"/>
                </a:cubicBezTo>
                <a:cubicBezTo>
                  <a:pt x="2988457" y="3471309"/>
                  <a:pt x="2986657" y="3466286"/>
                  <a:pt x="2984593" y="3461373"/>
                </a:cubicBezTo>
                <a:cubicBezTo>
                  <a:pt x="2984127" y="3460257"/>
                  <a:pt x="2982842" y="3459424"/>
                  <a:pt x="2981808" y="3458613"/>
                </a:cubicBezTo>
                <a:cubicBezTo>
                  <a:pt x="2979544" y="3456824"/>
                  <a:pt x="2974737" y="3456249"/>
                  <a:pt x="2970003" y="3456790"/>
                </a:cubicBezTo>
                <a:close/>
                <a:moveTo>
                  <a:pt x="3432634" y="3033596"/>
                </a:moveTo>
                <a:cubicBezTo>
                  <a:pt x="3440426" y="3033197"/>
                  <a:pt x="3447676" y="3032739"/>
                  <a:pt x="3454920" y="3032479"/>
                </a:cubicBezTo>
                <a:cubicBezTo>
                  <a:pt x="3462563" y="3032205"/>
                  <a:pt x="3469240" y="3034731"/>
                  <a:pt x="3474873" y="3039902"/>
                </a:cubicBezTo>
                <a:cubicBezTo>
                  <a:pt x="3478490" y="3043217"/>
                  <a:pt x="3479945" y="3047333"/>
                  <a:pt x="3479573" y="3052215"/>
                </a:cubicBezTo>
                <a:cubicBezTo>
                  <a:pt x="3478792" y="3062583"/>
                  <a:pt x="3475973" y="3072210"/>
                  <a:pt x="3470187" y="3081007"/>
                </a:cubicBezTo>
                <a:cubicBezTo>
                  <a:pt x="3463746" y="3090813"/>
                  <a:pt x="3453357" y="3095346"/>
                  <a:pt x="3441921" y="3093117"/>
                </a:cubicBezTo>
                <a:cubicBezTo>
                  <a:pt x="3436891" y="3092132"/>
                  <a:pt x="3433545" y="3089260"/>
                  <a:pt x="3432287" y="3084530"/>
                </a:cubicBezTo>
                <a:cubicBezTo>
                  <a:pt x="3428039" y="3068442"/>
                  <a:pt x="3426969" y="3052215"/>
                  <a:pt x="3431180" y="3035907"/>
                </a:cubicBezTo>
                <a:cubicBezTo>
                  <a:pt x="3431366" y="3035176"/>
                  <a:pt x="3432012" y="3034559"/>
                  <a:pt x="3432634" y="3033596"/>
                </a:cubicBezTo>
                <a:close/>
                <a:moveTo>
                  <a:pt x="3465142" y="3014295"/>
                </a:moveTo>
                <a:cubicBezTo>
                  <a:pt x="3456687" y="3013827"/>
                  <a:pt x="3448010" y="3015866"/>
                  <a:pt x="3439385" y="3020087"/>
                </a:cubicBezTo>
                <a:cubicBezTo>
                  <a:pt x="3433749" y="3022845"/>
                  <a:pt x="3428947" y="3023677"/>
                  <a:pt x="3423892" y="3019141"/>
                </a:cubicBezTo>
                <a:lnTo>
                  <a:pt x="3423892" y="3019142"/>
                </a:lnTo>
                <a:cubicBezTo>
                  <a:pt x="3415766" y="3027507"/>
                  <a:pt x="3412464" y="3037874"/>
                  <a:pt x="3409408" y="3048441"/>
                </a:cubicBezTo>
                <a:cubicBezTo>
                  <a:pt x="3405752" y="3061128"/>
                  <a:pt x="3406810" y="3074044"/>
                  <a:pt x="3407276" y="3086899"/>
                </a:cubicBezTo>
                <a:cubicBezTo>
                  <a:pt x="3407722" y="3099339"/>
                  <a:pt x="3415511" y="3107926"/>
                  <a:pt x="3425192" y="3113867"/>
                </a:cubicBezTo>
                <a:cubicBezTo>
                  <a:pt x="3432912" y="3118603"/>
                  <a:pt x="3442479" y="3120021"/>
                  <a:pt x="3451703" y="3119481"/>
                </a:cubicBezTo>
                <a:cubicBezTo>
                  <a:pt x="3463865" y="3118768"/>
                  <a:pt x="3475003" y="3114481"/>
                  <a:pt x="3483609" y="3105689"/>
                </a:cubicBezTo>
                <a:cubicBezTo>
                  <a:pt x="3491942" y="3097155"/>
                  <a:pt x="3498169" y="3086962"/>
                  <a:pt x="3501459" y="3075429"/>
                </a:cubicBezTo>
                <a:cubicBezTo>
                  <a:pt x="3503065" y="3069812"/>
                  <a:pt x="3503568" y="3063799"/>
                  <a:pt x="3503899" y="3057930"/>
                </a:cubicBezTo>
                <a:cubicBezTo>
                  <a:pt x="3504704" y="3044228"/>
                  <a:pt x="3500485" y="3031734"/>
                  <a:pt x="3489570" y="3023542"/>
                </a:cubicBezTo>
                <a:cubicBezTo>
                  <a:pt x="3481831" y="3017737"/>
                  <a:pt x="3473597" y="3014763"/>
                  <a:pt x="3465142" y="3014295"/>
                </a:cubicBezTo>
                <a:close/>
                <a:moveTo>
                  <a:pt x="3181709" y="3025203"/>
                </a:moveTo>
                <a:cubicBezTo>
                  <a:pt x="3182777" y="3027058"/>
                  <a:pt x="3184072" y="3028819"/>
                  <a:pt x="3184877" y="3030783"/>
                </a:cubicBezTo>
                <a:cubicBezTo>
                  <a:pt x="3188279" y="3039184"/>
                  <a:pt x="3191182" y="3047808"/>
                  <a:pt x="3194942" y="3056046"/>
                </a:cubicBezTo>
                <a:cubicBezTo>
                  <a:pt x="3201150" y="3069658"/>
                  <a:pt x="3207586" y="3083182"/>
                  <a:pt x="3214459" y="3096469"/>
                </a:cubicBezTo>
                <a:cubicBezTo>
                  <a:pt x="3221720" y="3110484"/>
                  <a:pt x="3228988" y="3124562"/>
                  <a:pt x="3237364" y="3137912"/>
                </a:cubicBezTo>
                <a:cubicBezTo>
                  <a:pt x="3246772" y="3152894"/>
                  <a:pt x="3257176" y="3167147"/>
                  <a:pt x="3270899" y="3178912"/>
                </a:cubicBezTo>
                <a:cubicBezTo>
                  <a:pt x="3282881" y="3189173"/>
                  <a:pt x="3295459" y="3198233"/>
                  <a:pt x="3309438" y="3205434"/>
                </a:cubicBezTo>
                <a:cubicBezTo>
                  <a:pt x="3313738" y="3207648"/>
                  <a:pt x="3317972" y="3209484"/>
                  <a:pt x="3323050" y="3209966"/>
                </a:cubicBezTo>
                <a:lnTo>
                  <a:pt x="3347033" y="3214315"/>
                </a:lnTo>
                <a:lnTo>
                  <a:pt x="3322048" y="3246359"/>
                </a:lnTo>
                <a:cubicBezTo>
                  <a:pt x="3320565" y="3248272"/>
                  <a:pt x="3319143" y="3250295"/>
                  <a:pt x="3318085" y="3252456"/>
                </a:cubicBezTo>
                <a:cubicBezTo>
                  <a:pt x="3306838" y="3275397"/>
                  <a:pt x="3295693" y="3298378"/>
                  <a:pt x="3284484" y="3321336"/>
                </a:cubicBezTo>
                <a:cubicBezTo>
                  <a:pt x="3283305" y="3323757"/>
                  <a:pt x="3281954" y="3326097"/>
                  <a:pt x="3280682" y="3328475"/>
                </a:cubicBezTo>
                <a:cubicBezTo>
                  <a:pt x="3274042" y="3340903"/>
                  <a:pt x="3270402" y="3354452"/>
                  <a:pt x="3266009" y="3367725"/>
                </a:cubicBezTo>
                <a:cubicBezTo>
                  <a:pt x="3265090" y="3370498"/>
                  <a:pt x="3264043" y="3373237"/>
                  <a:pt x="3263317" y="3376060"/>
                </a:cubicBezTo>
                <a:cubicBezTo>
                  <a:pt x="3259872" y="3389575"/>
                  <a:pt x="3256378" y="3403083"/>
                  <a:pt x="3253164" y="3416653"/>
                </a:cubicBezTo>
                <a:cubicBezTo>
                  <a:pt x="3250490" y="3427890"/>
                  <a:pt x="3248162" y="3439206"/>
                  <a:pt x="3245719" y="3450494"/>
                </a:cubicBezTo>
                <a:cubicBezTo>
                  <a:pt x="3241609" y="3469440"/>
                  <a:pt x="3240637" y="3488665"/>
                  <a:pt x="3240658" y="3507969"/>
                </a:cubicBezTo>
                <a:cubicBezTo>
                  <a:pt x="3240660" y="3509782"/>
                  <a:pt x="3241251" y="3511592"/>
                  <a:pt x="3241916" y="3515437"/>
                </a:cubicBezTo>
                <a:cubicBezTo>
                  <a:pt x="3239972" y="3512838"/>
                  <a:pt x="3238861" y="3511882"/>
                  <a:pt x="3238423" y="3510679"/>
                </a:cubicBezTo>
                <a:cubicBezTo>
                  <a:pt x="3231586" y="3492279"/>
                  <a:pt x="3224668" y="3473928"/>
                  <a:pt x="3215894" y="3456318"/>
                </a:cubicBezTo>
                <a:cubicBezTo>
                  <a:pt x="3207010" y="3438492"/>
                  <a:pt x="3196999" y="3421463"/>
                  <a:pt x="3184698" y="3405665"/>
                </a:cubicBezTo>
                <a:cubicBezTo>
                  <a:pt x="3171978" y="3389322"/>
                  <a:pt x="3160481" y="3372033"/>
                  <a:pt x="3148048" y="3355456"/>
                </a:cubicBezTo>
                <a:cubicBezTo>
                  <a:pt x="3137255" y="3341057"/>
                  <a:pt x="3123688" y="3329475"/>
                  <a:pt x="3108263" y="3320280"/>
                </a:cubicBezTo>
                <a:cubicBezTo>
                  <a:pt x="3096700" y="3313389"/>
                  <a:pt x="3084659" y="3307304"/>
                  <a:pt x="3072807" y="3300885"/>
                </a:cubicBezTo>
                <a:cubicBezTo>
                  <a:pt x="3071445" y="3300140"/>
                  <a:pt x="3069984" y="3299546"/>
                  <a:pt x="3067990" y="3298603"/>
                </a:cubicBezTo>
                <a:cubicBezTo>
                  <a:pt x="3078237" y="3292131"/>
                  <a:pt x="3087073" y="3287071"/>
                  <a:pt x="3095338" y="3281205"/>
                </a:cubicBezTo>
                <a:cubicBezTo>
                  <a:pt x="3109337" y="3271270"/>
                  <a:pt x="3120347" y="3258279"/>
                  <a:pt x="3129497" y="3243983"/>
                </a:cubicBezTo>
                <a:cubicBezTo>
                  <a:pt x="3141400" y="3225375"/>
                  <a:pt x="3151935" y="3205982"/>
                  <a:pt x="3160776" y="3185658"/>
                </a:cubicBezTo>
                <a:cubicBezTo>
                  <a:pt x="3166745" y="3171945"/>
                  <a:pt x="3170804" y="3157878"/>
                  <a:pt x="3172455" y="3143069"/>
                </a:cubicBezTo>
                <a:cubicBezTo>
                  <a:pt x="3174222" y="3127131"/>
                  <a:pt x="3176442" y="3111228"/>
                  <a:pt x="3177707" y="3095250"/>
                </a:cubicBezTo>
                <a:cubicBezTo>
                  <a:pt x="3179113" y="3077656"/>
                  <a:pt x="3179727" y="3060002"/>
                  <a:pt x="3180531" y="3042365"/>
                </a:cubicBezTo>
                <a:cubicBezTo>
                  <a:pt x="3180772" y="3036830"/>
                  <a:pt x="3180487" y="3031271"/>
                  <a:pt x="3181709" y="3025203"/>
                </a:cubicBezTo>
                <a:close/>
                <a:moveTo>
                  <a:pt x="2957903" y="3022758"/>
                </a:moveTo>
                <a:cubicBezTo>
                  <a:pt x="2951965" y="3045541"/>
                  <a:pt x="2955715" y="3068873"/>
                  <a:pt x="2953341" y="3092108"/>
                </a:cubicBezTo>
                <a:cubicBezTo>
                  <a:pt x="2940446" y="3094277"/>
                  <a:pt x="2927767" y="3096481"/>
                  <a:pt x="2914788" y="3093570"/>
                </a:cubicBezTo>
                <a:cubicBezTo>
                  <a:pt x="2909792" y="3092449"/>
                  <a:pt x="2906165" y="3096622"/>
                  <a:pt x="2908298" y="3101246"/>
                </a:cubicBezTo>
                <a:cubicBezTo>
                  <a:pt x="2909316" y="3103461"/>
                  <a:pt x="2911572" y="3105821"/>
                  <a:pt x="2913814" y="3106618"/>
                </a:cubicBezTo>
                <a:cubicBezTo>
                  <a:pt x="2918817" y="3108406"/>
                  <a:pt x="2924116" y="3109920"/>
                  <a:pt x="2929385" y="3110337"/>
                </a:cubicBezTo>
                <a:cubicBezTo>
                  <a:pt x="2937638" y="3110993"/>
                  <a:pt x="2945984" y="3110647"/>
                  <a:pt x="2954687" y="3110730"/>
                </a:cubicBezTo>
                <a:cubicBezTo>
                  <a:pt x="2954953" y="3111358"/>
                  <a:pt x="2955524" y="3112278"/>
                  <a:pt x="2955766" y="3113278"/>
                </a:cubicBezTo>
                <a:cubicBezTo>
                  <a:pt x="2956076" y="3114572"/>
                  <a:pt x="2956270" y="3115932"/>
                  <a:pt x="2956247" y="3117260"/>
                </a:cubicBezTo>
                <a:cubicBezTo>
                  <a:pt x="2956031" y="3132171"/>
                  <a:pt x="2958265" y="3146790"/>
                  <a:pt x="2961619" y="3161252"/>
                </a:cubicBezTo>
                <a:cubicBezTo>
                  <a:pt x="2962464" y="3164901"/>
                  <a:pt x="2963649" y="3168574"/>
                  <a:pt x="2965368" y="3171871"/>
                </a:cubicBezTo>
                <a:cubicBezTo>
                  <a:pt x="2966176" y="3173391"/>
                  <a:pt x="2968752" y="3175001"/>
                  <a:pt x="2970344" y="3174834"/>
                </a:cubicBezTo>
                <a:cubicBezTo>
                  <a:pt x="2972404" y="3174617"/>
                  <a:pt x="2974680" y="3173000"/>
                  <a:pt x="2976076" y="3171332"/>
                </a:cubicBezTo>
                <a:cubicBezTo>
                  <a:pt x="2977139" y="3170051"/>
                  <a:pt x="2977285" y="3167770"/>
                  <a:pt x="2977353" y="3165915"/>
                </a:cubicBezTo>
                <a:cubicBezTo>
                  <a:pt x="2977737" y="3154971"/>
                  <a:pt x="2978070" y="3144021"/>
                  <a:pt x="2978230" y="3133073"/>
                </a:cubicBezTo>
                <a:cubicBezTo>
                  <a:pt x="2978327" y="3126399"/>
                  <a:pt x="2977797" y="3119706"/>
                  <a:pt x="2978082" y="3113045"/>
                </a:cubicBezTo>
                <a:cubicBezTo>
                  <a:pt x="2978365" y="3106712"/>
                  <a:pt x="2979121" y="3106074"/>
                  <a:pt x="2985317" y="3104374"/>
                </a:cubicBezTo>
                <a:cubicBezTo>
                  <a:pt x="2995174" y="3101666"/>
                  <a:pt x="3005126" y="3099269"/>
                  <a:pt x="3014926" y="3096378"/>
                </a:cubicBezTo>
                <a:cubicBezTo>
                  <a:pt x="3019257" y="3095101"/>
                  <a:pt x="3023377" y="3093002"/>
                  <a:pt x="3025250" y="3087556"/>
                </a:cubicBezTo>
                <a:cubicBezTo>
                  <a:pt x="3009479" y="3079090"/>
                  <a:pt x="2993578" y="3086950"/>
                  <a:pt x="2977816" y="3087006"/>
                </a:cubicBezTo>
                <a:cubicBezTo>
                  <a:pt x="2974087" y="3065174"/>
                  <a:pt x="2974449" y="3043351"/>
                  <a:pt x="2967704" y="3022490"/>
                </a:cubicBezTo>
                <a:lnTo>
                  <a:pt x="2967704" y="3022493"/>
                </a:lnTo>
                <a:cubicBezTo>
                  <a:pt x="2964222" y="3022588"/>
                  <a:pt x="2961336" y="3022665"/>
                  <a:pt x="2957903" y="3022758"/>
                </a:cubicBezTo>
                <a:close/>
                <a:moveTo>
                  <a:pt x="3397848" y="2635853"/>
                </a:moveTo>
                <a:cubicBezTo>
                  <a:pt x="3395629" y="2637336"/>
                  <a:pt x="3394308" y="2640114"/>
                  <a:pt x="3393754" y="2644336"/>
                </a:cubicBezTo>
                <a:lnTo>
                  <a:pt x="3393754" y="2644335"/>
                </a:lnTo>
                <a:cubicBezTo>
                  <a:pt x="3391930" y="2658191"/>
                  <a:pt x="3389860" y="2672079"/>
                  <a:pt x="3389254" y="2686012"/>
                </a:cubicBezTo>
                <a:cubicBezTo>
                  <a:pt x="3388124" y="2711467"/>
                  <a:pt x="3387548" y="2736964"/>
                  <a:pt x="3387594" y="2762442"/>
                </a:cubicBezTo>
                <a:cubicBezTo>
                  <a:pt x="3387618" y="2779872"/>
                  <a:pt x="3389099" y="2797298"/>
                  <a:pt x="3389908" y="2814725"/>
                </a:cubicBezTo>
                <a:cubicBezTo>
                  <a:pt x="3390044" y="2817555"/>
                  <a:pt x="3390055" y="2820391"/>
                  <a:pt x="3390122" y="2823522"/>
                </a:cubicBezTo>
                <a:cubicBezTo>
                  <a:pt x="3383755" y="2823475"/>
                  <a:pt x="3378395" y="2823270"/>
                  <a:pt x="3373048" y="2823434"/>
                </a:cubicBezTo>
                <a:cubicBezTo>
                  <a:pt x="3364407" y="2823699"/>
                  <a:pt x="3355783" y="2824138"/>
                  <a:pt x="3347165" y="2824635"/>
                </a:cubicBezTo>
                <a:cubicBezTo>
                  <a:pt x="3340185" y="2825038"/>
                  <a:pt x="3333224" y="2825751"/>
                  <a:pt x="3326239" y="2826107"/>
                </a:cubicBezTo>
                <a:cubicBezTo>
                  <a:pt x="3322157" y="2826315"/>
                  <a:pt x="3319516" y="2828130"/>
                  <a:pt x="3318643" y="2832054"/>
                </a:cubicBezTo>
                <a:cubicBezTo>
                  <a:pt x="3317957" y="2835130"/>
                  <a:pt x="3320402" y="2837618"/>
                  <a:pt x="3325145" y="2838963"/>
                </a:cubicBezTo>
                <a:cubicBezTo>
                  <a:pt x="3326701" y="2839404"/>
                  <a:pt x="3328311" y="2839757"/>
                  <a:pt x="3329918" y="2839871"/>
                </a:cubicBezTo>
                <a:cubicBezTo>
                  <a:pt x="3339873" y="2840577"/>
                  <a:pt x="3349839" y="2841283"/>
                  <a:pt x="3359813" y="2841833"/>
                </a:cubicBezTo>
                <a:cubicBezTo>
                  <a:pt x="3370754" y="2842440"/>
                  <a:pt x="3381715" y="2842877"/>
                  <a:pt x="3392860" y="2843396"/>
                </a:cubicBezTo>
                <a:cubicBezTo>
                  <a:pt x="3396435" y="2859733"/>
                  <a:pt x="3397253" y="2876059"/>
                  <a:pt x="3403803" y="2891025"/>
                </a:cubicBezTo>
                <a:cubicBezTo>
                  <a:pt x="3410339" y="2905975"/>
                  <a:pt x="3417499" y="2920577"/>
                  <a:pt x="3426876" y="2933950"/>
                </a:cubicBezTo>
                <a:cubicBezTo>
                  <a:pt x="3433570" y="2929986"/>
                  <a:pt x="3433898" y="2929792"/>
                  <a:pt x="3433337" y="2924215"/>
                </a:cubicBezTo>
                <a:cubicBezTo>
                  <a:pt x="3432930" y="2920214"/>
                  <a:pt x="3432096" y="2916207"/>
                  <a:pt x="3430979" y="2912336"/>
                </a:cubicBezTo>
                <a:cubicBezTo>
                  <a:pt x="3428846" y="2904861"/>
                  <a:pt x="3426313" y="2897500"/>
                  <a:pt x="3424047" y="2890061"/>
                </a:cubicBezTo>
                <a:cubicBezTo>
                  <a:pt x="3419406" y="2874742"/>
                  <a:pt x="3418352" y="2858904"/>
                  <a:pt x="3416958" y="2843028"/>
                </a:cubicBezTo>
                <a:cubicBezTo>
                  <a:pt x="3421064" y="2842329"/>
                  <a:pt x="3424732" y="2841273"/>
                  <a:pt x="3428436" y="2841142"/>
                </a:cubicBezTo>
                <a:cubicBezTo>
                  <a:pt x="3446344" y="2840508"/>
                  <a:pt x="3463678" y="2836777"/>
                  <a:pt x="3480640" y="2831417"/>
                </a:cubicBezTo>
                <a:cubicBezTo>
                  <a:pt x="3488041" y="2829076"/>
                  <a:pt x="3495036" y="2825373"/>
                  <a:pt x="3502091" y="2821994"/>
                </a:cubicBezTo>
                <a:cubicBezTo>
                  <a:pt x="3505262" y="2820470"/>
                  <a:pt x="3507933" y="2818113"/>
                  <a:pt x="3507723" y="2813272"/>
                </a:cubicBezTo>
                <a:cubicBezTo>
                  <a:pt x="3491961" y="2810827"/>
                  <a:pt x="3477437" y="2817911"/>
                  <a:pt x="3462227" y="2818697"/>
                </a:cubicBezTo>
                <a:cubicBezTo>
                  <a:pt x="3447004" y="2819486"/>
                  <a:pt x="3431824" y="2821164"/>
                  <a:pt x="3416110" y="2822493"/>
                </a:cubicBezTo>
                <a:cubicBezTo>
                  <a:pt x="3415569" y="2810949"/>
                  <a:pt x="3414902" y="2800565"/>
                  <a:pt x="3414658" y="2790169"/>
                </a:cubicBezTo>
                <a:cubicBezTo>
                  <a:pt x="3413926" y="2760063"/>
                  <a:pt x="3413269" y="2729954"/>
                  <a:pt x="3412749" y="2699843"/>
                </a:cubicBezTo>
                <a:cubicBezTo>
                  <a:pt x="3412367" y="2678287"/>
                  <a:pt x="3411689" y="2656772"/>
                  <a:pt x="3407333" y="2635138"/>
                </a:cubicBezTo>
                <a:cubicBezTo>
                  <a:pt x="3403184" y="2634182"/>
                  <a:pt x="3400067" y="2634371"/>
                  <a:pt x="3397848" y="2635853"/>
                </a:cubicBezTo>
                <a:close/>
                <a:moveTo>
                  <a:pt x="445266" y="998190"/>
                </a:moveTo>
                <a:cubicBezTo>
                  <a:pt x="446998" y="997610"/>
                  <a:pt x="450043" y="998641"/>
                  <a:pt x="451533" y="999992"/>
                </a:cubicBezTo>
                <a:cubicBezTo>
                  <a:pt x="465444" y="1012544"/>
                  <a:pt x="478887" y="1025621"/>
                  <a:pt x="492975" y="1037983"/>
                </a:cubicBezTo>
                <a:lnTo>
                  <a:pt x="492972" y="1037983"/>
                </a:lnTo>
                <a:cubicBezTo>
                  <a:pt x="512892" y="1055448"/>
                  <a:pt x="528738" y="1076107"/>
                  <a:pt x="542521" y="1098517"/>
                </a:cubicBezTo>
                <a:cubicBezTo>
                  <a:pt x="548013" y="1107442"/>
                  <a:pt x="553365" y="1116447"/>
                  <a:pt x="558793" y="1125404"/>
                </a:cubicBezTo>
                <a:cubicBezTo>
                  <a:pt x="561804" y="1130381"/>
                  <a:pt x="565092" y="1135209"/>
                  <a:pt x="567811" y="1140336"/>
                </a:cubicBezTo>
                <a:cubicBezTo>
                  <a:pt x="575994" y="1155753"/>
                  <a:pt x="584011" y="1171253"/>
                  <a:pt x="591984" y="1186771"/>
                </a:cubicBezTo>
                <a:cubicBezTo>
                  <a:pt x="595402" y="1193425"/>
                  <a:pt x="599086" y="1200012"/>
                  <a:pt x="600097" y="1208957"/>
                </a:cubicBezTo>
                <a:cubicBezTo>
                  <a:pt x="596091" y="1207843"/>
                  <a:pt x="592495" y="1207560"/>
                  <a:pt x="589740" y="1205904"/>
                </a:cubicBezTo>
                <a:cubicBezTo>
                  <a:pt x="584266" y="1202602"/>
                  <a:pt x="578950" y="1198899"/>
                  <a:pt x="574108" y="1194723"/>
                </a:cubicBezTo>
                <a:cubicBezTo>
                  <a:pt x="560872" y="1183332"/>
                  <a:pt x="548119" y="1171386"/>
                  <a:pt x="534799" y="1160096"/>
                </a:cubicBezTo>
                <a:cubicBezTo>
                  <a:pt x="518674" y="1146426"/>
                  <a:pt x="505594" y="1130174"/>
                  <a:pt x="493071" y="1113348"/>
                </a:cubicBezTo>
                <a:cubicBezTo>
                  <a:pt x="490343" y="1109678"/>
                  <a:pt x="486780" y="1106321"/>
                  <a:pt x="482932" y="1103867"/>
                </a:cubicBezTo>
                <a:cubicBezTo>
                  <a:pt x="475747" y="1099276"/>
                  <a:pt x="467302" y="1102228"/>
                  <a:pt x="464796" y="1110273"/>
                </a:cubicBezTo>
                <a:cubicBezTo>
                  <a:pt x="463474" y="1114514"/>
                  <a:pt x="463023" y="1119417"/>
                  <a:pt x="463680" y="1123795"/>
                </a:cubicBezTo>
                <a:cubicBezTo>
                  <a:pt x="465350" y="1134908"/>
                  <a:pt x="468335" y="1145816"/>
                  <a:pt x="469926" y="1156936"/>
                </a:cubicBezTo>
                <a:cubicBezTo>
                  <a:pt x="471979" y="1171290"/>
                  <a:pt x="473825" y="1185718"/>
                  <a:pt x="474592" y="1200167"/>
                </a:cubicBezTo>
                <a:cubicBezTo>
                  <a:pt x="475630" y="1219697"/>
                  <a:pt x="473142" y="1239120"/>
                  <a:pt x="470723" y="1258482"/>
                </a:cubicBezTo>
                <a:cubicBezTo>
                  <a:pt x="470202" y="1262640"/>
                  <a:pt x="468406" y="1266639"/>
                  <a:pt x="466719" y="1272349"/>
                </a:cubicBezTo>
                <a:cubicBezTo>
                  <a:pt x="464306" y="1268977"/>
                  <a:pt x="462572" y="1267319"/>
                  <a:pt x="461782" y="1265311"/>
                </a:cubicBezTo>
                <a:cubicBezTo>
                  <a:pt x="456682" y="1252336"/>
                  <a:pt x="450970" y="1239518"/>
                  <a:pt x="447020" y="1226184"/>
                </a:cubicBezTo>
                <a:cubicBezTo>
                  <a:pt x="441552" y="1207729"/>
                  <a:pt x="437643" y="1188821"/>
                  <a:pt x="432693" y="1170205"/>
                </a:cubicBezTo>
                <a:cubicBezTo>
                  <a:pt x="430462" y="1161812"/>
                  <a:pt x="427845" y="1153446"/>
                  <a:pt x="424437" y="1145466"/>
                </a:cubicBezTo>
                <a:cubicBezTo>
                  <a:pt x="421871" y="1139464"/>
                  <a:pt x="415934" y="1136330"/>
                  <a:pt x="409589" y="1137023"/>
                </a:cubicBezTo>
                <a:cubicBezTo>
                  <a:pt x="404172" y="1137619"/>
                  <a:pt x="400242" y="1141790"/>
                  <a:pt x="398957" y="1147364"/>
                </a:cubicBezTo>
                <a:cubicBezTo>
                  <a:pt x="397137" y="1155271"/>
                  <a:pt x="395547" y="1163232"/>
                  <a:pt x="394134" y="1171214"/>
                </a:cubicBezTo>
                <a:cubicBezTo>
                  <a:pt x="391394" y="1186720"/>
                  <a:pt x="388513" y="1202215"/>
                  <a:pt x="381700" y="1216521"/>
                </a:cubicBezTo>
                <a:cubicBezTo>
                  <a:pt x="377098" y="1226189"/>
                  <a:pt x="370615" y="1234268"/>
                  <a:pt x="359803" y="1238117"/>
                </a:cubicBezTo>
                <a:cubicBezTo>
                  <a:pt x="354406" y="1240034"/>
                  <a:pt x="349938" y="1239034"/>
                  <a:pt x="345905" y="1235806"/>
                </a:cubicBezTo>
                <a:cubicBezTo>
                  <a:pt x="343236" y="1233665"/>
                  <a:pt x="340672" y="1230984"/>
                  <a:pt x="339077" y="1227988"/>
                </a:cubicBezTo>
                <a:cubicBezTo>
                  <a:pt x="331035" y="1212914"/>
                  <a:pt x="327299" y="1196210"/>
                  <a:pt x="330096" y="1179811"/>
                </a:cubicBezTo>
                <a:cubicBezTo>
                  <a:pt x="333893" y="1157538"/>
                  <a:pt x="338304" y="1135266"/>
                  <a:pt x="345392" y="1113546"/>
                </a:cubicBezTo>
                <a:cubicBezTo>
                  <a:pt x="351238" y="1095636"/>
                  <a:pt x="360311" y="1080443"/>
                  <a:pt x="373537" y="1067290"/>
                </a:cubicBezTo>
                <a:cubicBezTo>
                  <a:pt x="383843" y="1057035"/>
                  <a:pt x="393993" y="1046600"/>
                  <a:pt x="403734" y="1035810"/>
                </a:cubicBezTo>
                <a:cubicBezTo>
                  <a:pt x="411497" y="1027212"/>
                  <a:pt x="418893" y="1018231"/>
                  <a:pt x="425785" y="1008932"/>
                </a:cubicBezTo>
                <a:cubicBezTo>
                  <a:pt x="430794" y="1002159"/>
                  <a:pt x="438191" y="1000561"/>
                  <a:pt x="445266" y="998190"/>
                </a:cubicBezTo>
                <a:close/>
                <a:moveTo>
                  <a:pt x="449529" y="647553"/>
                </a:moveTo>
                <a:cubicBezTo>
                  <a:pt x="461525" y="647364"/>
                  <a:pt x="472326" y="647817"/>
                  <a:pt x="483000" y="646868"/>
                </a:cubicBezTo>
                <a:cubicBezTo>
                  <a:pt x="493458" y="645940"/>
                  <a:pt x="503787" y="643585"/>
                  <a:pt x="515451" y="641644"/>
                </a:cubicBezTo>
                <a:cubicBezTo>
                  <a:pt x="498535" y="664290"/>
                  <a:pt x="479488" y="681008"/>
                  <a:pt x="451990" y="687603"/>
                </a:cubicBezTo>
                <a:cubicBezTo>
                  <a:pt x="451139" y="673758"/>
                  <a:pt x="450363" y="661096"/>
                  <a:pt x="449529" y="647553"/>
                </a:cubicBezTo>
                <a:close/>
                <a:moveTo>
                  <a:pt x="317644" y="573614"/>
                </a:moveTo>
                <a:cubicBezTo>
                  <a:pt x="347073" y="605231"/>
                  <a:pt x="380801" y="630375"/>
                  <a:pt x="422499" y="642759"/>
                </a:cubicBezTo>
                <a:cubicBezTo>
                  <a:pt x="423468" y="659794"/>
                  <a:pt x="426081" y="675875"/>
                  <a:pt x="425309" y="692247"/>
                </a:cubicBezTo>
                <a:cubicBezTo>
                  <a:pt x="420267" y="692777"/>
                  <a:pt x="415857" y="694007"/>
                  <a:pt x="411624" y="693566"/>
                </a:cubicBezTo>
                <a:cubicBezTo>
                  <a:pt x="390856" y="691368"/>
                  <a:pt x="370851" y="686629"/>
                  <a:pt x="352428" y="676100"/>
                </a:cubicBezTo>
                <a:cubicBezTo>
                  <a:pt x="338238" y="667984"/>
                  <a:pt x="329800" y="656088"/>
                  <a:pt x="324499" y="640898"/>
                </a:cubicBezTo>
                <a:cubicBezTo>
                  <a:pt x="319721" y="627201"/>
                  <a:pt x="318091" y="613014"/>
                  <a:pt x="316072" y="598895"/>
                </a:cubicBezTo>
                <a:cubicBezTo>
                  <a:pt x="314909" y="590760"/>
                  <a:pt x="315575" y="582366"/>
                  <a:pt x="315419" y="574086"/>
                </a:cubicBezTo>
                <a:cubicBezTo>
                  <a:pt x="316160" y="573928"/>
                  <a:pt x="316902" y="573771"/>
                  <a:pt x="317644" y="573614"/>
                </a:cubicBezTo>
                <a:close/>
                <a:moveTo>
                  <a:pt x="281468" y="342289"/>
                </a:moveTo>
                <a:cubicBezTo>
                  <a:pt x="290122" y="348645"/>
                  <a:pt x="298531" y="355370"/>
                  <a:pt x="307501" y="361243"/>
                </a:cubicBezTo>
                <a:cubicBezTo>
                  <a:pt x="316489" y="367125"/>
                  <a:pt x="325816" y="372590"/>
                  <a:pt x="335399" y="377445"/>
                </a:cubicBezTo>
                <a:cubicBezTo>
                  <a:pt x="347423" y="383539"/>
                  <a:pt x="360133" y="387682"/>
                  <a:pt x="373860" y="388132"/>
                </a:cubicBezTo>
                <a:cubicBezTo>
                  <a:pt x="381098" y="388376"/>
                  <a:pt x="388314" y="389246"/>
                  <a:pt x="395475" y="389829"/>
                </a:cubicBezTo>
                <a:cubicBezTo>
                  <a:pt x="395994" y="391098"/>
                  <a:pt x="396716" y="392147"/>
                  <a:pt x="396842" y="393271"/>
                </a:cubicBezTo>
                <a:cubicBezTo>
                  <a:pt x="399286" y="415128"/>
                  <a:pt x="401696" y="436986"/>
                  <a:pt x="404029" y="458854"/>
                </a:cubicBezTo>
                <a:cubicBezTo>
                  <a:pt x="404810" y="466169"/>
                  <a:pt x="402268" y="469228"/>
                  <a:pt x="395235" y="468313"/>
                </a:cubicBezTo>
                <a:cubicBezTo>
                  <a:pt x="382457" y="466666"/>
                  <a:pt x="370238" y="463345"/>
                  <a:pt x="359044" y="456344"/>
                </a:cubicBezTo>
                <a:cubicBezTo>
                  <a:pt x="343064" y="446338"/>
                  <a:pt x="329422" y="433864"/>
                  <a:pt x="317244" y="419635"/>
                </a:cubicBezTo>
                <a:cubicBezTo>
                  <a:pt x="314781" y="416758"/>
                  <a:pt x="311741" y="414193"/>
                  <a:pt x="309966" y="410951"/>
                </a:cubicBezTo>
                <a:cubicBezTo>
                  <a:pt x="302525" y="397337"/>
                  <a:pt x="292769" y="384916"/>
                  <a:pt x="288065" y="369861"/>
                </a:cubicBezTo>
                <a:cubicBezTo>
                  <a:pt x="285223" y="360765"/>
                  <a:pt x="282532" y="351613"/>
                  <a:pt x="279772" y="342481"/>
                </a:cubicBezTo>
                <a:lnTo>
                  <a:pt x="279774" y="342481"/>
                </a:lnTo>
                <a:cubicBezTo>
                  <a:pt x="280340" y="342422"/>
                  <a:pt x="280904" y="342362"/>
                  <a:pt x="281468" y="342289"/>
                </a:cubicBezTo>
                <a:close/>
                <a:moveTo>
                  <a:pt x="21407" y="356522"/>
                </a:moveTo>
                <a:cubicBezTo>
                  <a:pt x="32691" y="355217"/>
                  <a:pt x="44092" y="354906"/>
                  <a:pt x="55350" y="353497"/>
                </a:cubicBezTo>
                <a:cubicBezTo>
                  <a:pt x="77908" y="350690"/>
                  <a:pt x="99902" y="353089"/>
                  <a:pt x="120436" y="362483"/>
                </a:cubicBezTo>
                <a:cubicBezTo>
                  <a:pt x="140673" y="371749"/>
                  <a:pt x="159461" y="383432"/>
                  <a:pt x="174654" y="400415"/>
                </a:cubicBezTo>
                <a:cubicBezTo>
                  <a:pt x="190691" y="418327"/>
                  <a:pt x="201402" y="437990"/>
                  <a:pt x="203620" y="462530"/>
                </a:cubicBezTo>
                <a:cubicBezTo>
                  <a:pt x="205974" y="488563"/>
                  <a:pt x="201349" y="512446"/>
                  <a:pt x="186995" y="534254"/>
                </a:cubicBezTo>
                <a:cubicBezTo>
                  <a:pt x="176898" y="549593"/>
                  <a:pt x="165513" y="564036"/>
                  <a:pt x="152509" y="576996"/>
                </a:cubicBezTo>
                <a:cubicBezTo>
                  <a:pt x="126408" y="603002"/>
                  <a:pt x="95926" y="622086"/>
                  <a:pt x="60600" y="633223"/>
                </a:cubicBezTo>
                <a:cubicBezTo>
                  <a:pt x="53620" y="635425"/>
                  <a:pt x="46952" y="638972"/>
                  <a:pt x="39855" y="640313"/>
                </a:cubicBezTo>
                <a:cubicBezTo>
                  <a:pt x="26747" y="642763"/>
                  <a:pt x="13480" y="644580"/>
                  <a:pt x="191" y="645687"/>
                </a:cubicBezTo>
                <a:lnTo>
                  <a:pt x="0" y="645697"/>
                </a:lnTo>
                <a:lnTo>
                  <a:pt x="0" y="361084"/>
                </a:lnTo>
                <a:lnTo>
                  <a:pt x="1694" y="360460"/>
                </a:lnTo>
                <a:cubicBezTo>
                  <a:pt x="8011" y="358367"/>
                  <a:pt x="14766" y="357286"/>
                  <a:pt x="21407" y="356522"/>
                </a:cubicBezTo>
                <a:close/>
                <a:moveTo>
                  <a:pt x="515954" y="304212"/>
                </a:moveTo>
                <a:cubicBezTo>
                  <a:pt x="516257" y="305318"/>
                  <a:pt x="516694" y="306398"/>
                  <a:pt x="516834" y="307521"/>
                </a:cubicBezTo>
                <a:cubicBezTo>
                  <a:pt x="518953" y="324594"/>
                  <a:pt x="520668" y="341537"/>
                  <a:pt x="517307" y="358816"/>
                </a:cubicBezTo>
                <a:cubicBezTo>
                  <a:pt x="511982" y="386146"/>
                  <a:pt x="500377" y="410140"/>
                  <a:pt x="481669" y="430686"/>
                </a:cubicBezTo>
                <a:cubicBezTo>
                  <a:pt x="474195" y="438895"/>
                  <a:pt x="465805" y="445997"/>
                  <a:pt x="456413" y="452184"/>
                </a:cubicBezTo>
                <a:cubicBezTo>
                  <a:pt x="448932" y="457125"/>
                  <a:pt x="440750" y="459044"/>
                  <a:pt x="431567" y="463343"/>
                </a:cubicBezTo>
                <a:lnTo>
                  <a:pt x="423711" y="388595"/>
                </a:lnTo>
                <a:cubicBezTo>
                  <a:pt x="429679" y="385268"/>
                  <a:pt x="435393" y="382352"/>
                  <a:pt x="440831" y="378988"/>
                </a:cubicBezTo>
                <a:cubicBezTo>
                  <a:pt x="452277" y="371910"/>
                  <a:pt x="461150" y="361900"/>
                  <a:pt x="470876" y="352791"/>
                </a:cubicBezTo>
                <a:cubicBezTo>
                  <a:pt x="486761" y="337915"/>
                  <a:pt x="503867" y="324273"/>
                  <a:pt x="514245" y="304511"/>
                </a:cubicBezTo>
                <a:cubicBezTo>
                  <a:pt x="514382" y="304245"/>
                  <a:pt x="515177" y="304334"/>
                  <a:pt x="515954" y="304212"/>
                </a:cubicBezTo>
                <a:close/>
                <a:moveTo>
                  <a:pt x="397883" y="119660"/>
                </a:moveTo>
                <a:cubicBezTo>
                  <a:pt x="404887" y="122854"/>
                  <a:pt x="412655" y="124777"/>
                  <a:pt x="418345" y="129301"/>
                </a:cubicBezTo>
                <a:cubicBezTo>
                  <a:pt x="438826" y="145581"/>
                  <a:pt x="444928" y="168151"/>
                  <a:pt x="443882" y="193272"/>
                </a:cubicBezTo>
                <a:cubicBezTo>
                  <a:pt x="443822" y="194681"/>
                  <a:pt x="443329" y="196174"/>
                  <a:pt x="442693" y="197459"/>
                </a:cubicBezTo>
                <a:cubicBezTo>
                  <a:pt x="437805" y="207342"/>
                  <a:pt x="433591" y="217670"/>
                  <a:pt x="427615" y="226860"/>
                </a:cubicBezTo>
                <a:cubicBezTo>
                  <a:pt x="423631" y="232982"/>
                  <a:pt x="417381" y="237900"/>
                  <a:pt x="408769" y="239440"/>
                </a:cubicBezTo>
                <a:cubicBezTo>
                  <a:pt x="403723" y="204281"/>
                  <a:pt x="396397" y="126010"/>
                  <a:pt x="397883" y="119660"/>
                </a:cubicBezTo>
                <a:close/>
                <a:moveTo>
                  <a:pt x="367832" y="113754"/>
                </a:moveTo>
                <a:cubicBezTo>
                  <a:pt x="374419" y="156824"/>
                  <a:pt x="377504" y="199216"/>
                  <a:pt x="382259" y="242584"/>
                </a:cubicBezTo>
                <a:lnTo>
                  <a:pt x="382257" y="242584"/>
                </a:lnTo>
                <a:cubicBezTo>
                  <a:pt x="368409" y="240387"/>
                  <a:pt x="358061" y="234356"/>
                  <a:pt x="348698" y="227042"/>
                </a:cubicBezTo>
                <a:cubicBezTo>
                  <a:pt x="336970" y="217874"/>
                  <a:pt x="327390" y="206772"/>
                  <a:pt x="320931" y="192987"/>
                </a:cubicBezTo>
                <a:cubicBezTo>
                  <a:pt x="314435" y="179114"/>
                  <a:pt x="309345" y="165066"/>
                  <a:pt x="308379" y="149645"/>
                </a:cubicBezTo>
                <a:cubicBezTo>
                  <a:pt x="307922" y="142349"/>
                  <a:pt x="310335" y="136881"/>
                  <a:pt x="315850" y="131987"/>
                </a:cubicBezTo>
                <a:cubicBezTo>
                  <a:pt x="324792" y="124047"/>
                  <a:pt x="336250" y="122142"/>
                  <a:pt x="346825" y="118251"/>
                </a:cubicBezTo>
                <a:cubicBezTo>
                  <a:pt x="353153" y="115919"/>
                  <a:pt x="360123" y="115332"/>
                  <a:pt x="367832" y="113754"/>
                </a:cubicBezTo>
                <a:close/>
                <a:moveTo>
                  <a:pt x="0" y="0"/>
                </a:moveTo>
                <a:lnTo>
                  <a:pt x="307101" y="0"/>
                </a:lnTo>
                <a:lnTo>
                  <a:pt x="327191" y="11896"/>
                </a:lnTo>
                <a:cubicBezTo>
                  <a:pt x="331999" y="13905"/>
                  <a:pt x="337336" y="14680"/>
                  <a:pt x="342456" y="15929"/>
                </a:cubicBezTo>
                <a:cubicBezTo>
                  <a:pt x="345258" y="16613"/>
                  <a:pt x="348114" y="17081"/>
                  <a:pt x="350981" y="17653"/>
                </a:cubicBezTo>
                <a:cubicBezTo>
                  <a:pt x="355520" y="42173"/>
                  <a:pt x="359968" y="66187"/>
                  <a:pt x="364549" y="90928"/>
                </a:cubicBezTo>
                <a:cubicBezTo>
                  <a:pt x="356044" y="92232"/>
                  <a:pt x="348296" y="93126"/>
                  <a:pt x="340666" y="94629"/>
                </a:cubicBezTo>
                <a:cubicBezTo>
                  <a:pt x="331253" y="96478"/>
                  <a:pt x="321800" y="97803"/>
                  <a:pt x="312887" y="102153"/>
                </a:cubicBezTo>
                <a:cubicBezTo>
                  <a:pt x="287620" y="114509"/>
                  <a:pt x="279771" y="133397"/>
                  <a:pt x="281918" y="155536"/>
                </a:cubicBezTo>
                <a:cubicBezTo>
                  <a:pt x="283819" y="175146"/>
                  <a:pt x="290754" y="192745"/>
                  <a:pt x="299862" y="209997"/>
                </a:cubicBezTo>
                <a:cubicBezTo>
                  <a:pt x="311481" y="232013"/>
                  <a:pt x="328944" y="248068"/>
                  <a:pt x="350044" y="259997"/>
                </a:cubicBezTo>
                <a:cubicBezTo>
                  <a:pt x="360282" y="265789"/>
                  <a:pt x="372359" y="268331"/>
                  <a:pt x="384192" y="272565"/>
                </a:cubicBezTo>
                <a:lnTo>
                  <a:pt x="393588" y="361960"/>
                </a:lnTo>
                <a:cubicBezTo>
                  <a:pt x="381085" y="362969"/>
                  <a:pt x="369370" y="362071"/>
                  <a:pt x="357915" y="358034"/>
                </a:cubicBezTo>
                <a:cubicBezTo>
                  <a:pt x="338938" y="351334"/>
                  <a:pt x="322212" y="340574"/>
                  <a:pt x="306609" y="328333"/>
                </a:cubicBezTo>
                <a:cubicBezTo>
                  <a:pt x="300922" y="323862"/>
                  <a:pt x="297684" y="316275"/>
                  <a:pt x="293423" y="310027"/>
                </a:cubicBezTo>
                <a:cubicBezTo>
                  <a:pt x="290304" y="305473"/>
                  <a:pt x="287601" y="300596"/>
                  <a:pt x="284258" y="296210"/>
                </a:cubicBezTo>
                <a:cubicBezTo>
                  <a:pt x="278094" y="288110"/>
                  <a:pt x="265863" y="286749"/>
                  <a:pt x="259329" y="294105"/>
                </a:cubicBezTo>
                <a:cubicBezTo>
                  <a:pt x="256065" y="297771"/>
                  <a:pt x="254159" y="303171"/>
                  <a:pt x="253034" y="308106"/>
                </a:cubicBezTo>
                <a:cubicBezTo>
                  <a:pt x="250178" y="320634"/>
                  <a:pt x="252253" y="333251"/>
                  <a:pt x="254388" y="345625"/>
                </a:cubicBezTo>
                <a:cubicBezTo>
                  <a:pt x="259692" y="376364"/>
                  <a:pt x="271900" y="404564"/>
                  <a:pt x="290414" y="429389"/>
                </a:cubicBezTo>
                <a:cubicBezTo>
                  <a:pt x="303418" y="446839"/>
                  <a:pt x="318668" y="462586"/>
                  <a:pt x="337530" y="474524"/>
                </a:cubicBezTo>
                <a:cubicBezTo>
                  <a:pt x="349348" y="482003"/>
                  <a:pt x="361061" y="489386"/>
                  <a:pt x="374825" y="492306"/>
                </a:cubicBezTo>
                <a:cubicBezTo>
                  <a:pt x="382464" y="493926"/>
                  <a:pt x="390414" y="494136"/>
                  <a:pt x="398237" y="494809"/>
                </a:cubicBezTo>
                <a:cubicBezTo>
                  <a:pt x="401355" y="495076"/>
                  <a:pt x="404513" y="494890"/>
                  <a:pt x="407519" y="494905"/>
                </a:cubicBezTo>
                <a:lnTo>
                  <a:pt x="419859" y="612309"/>
                </a:lnTo>
                <a:cubicBezTo>
                  <a:pt x="410520" y="612404"/>
                  <a:pt x="403874" y="607849"/>
                  <a:pt x="397336" y="604169"/>
                </a:cubicBezTo>
                <a:cubicBezTo>
                  <a:pt x="368536" y="587956"/>
                  <a:pt x="343863" y="567020"/>
                  <a:pt x="324992" y="539573"/>
                </a:cubicBezTo>
                <a:cubicBezTo>
                  <a:pt x="322266" y="535611"/>
                  <a:pt x="318365" y="532105"/>
                  <a:pt x="314295" y="529489"/>
                </a:cubicBezTo>
                <a:cubicBezTo>
                  <a:pt x="306375" y="524406"/>
                  <a:pt x="297876" y="526954"/>
                  <a:pt x="293813" y="535412"/>
                </a:cubicBezTo>
                <a:cubicBezTo>
                  <a:pt x="292085" y="539009"/>
                  <a:pt x="290868" y="543147"/>
                  <a:pt x="290646" y="547114"/>
                </a:cubicBezTo>
                <a:cubicBezTo>
                  <a:pt x="289914" y="560225"/>
                  <a:pt x="289331" y="573387"/>
                  <a:pt x="289443" y="586528"/>
                </a:cubicBezTo>
                <a:cubicBezTo>
                  <a:pt x="289640" y="610037"/>
                  <a:pt x="293189" y="632967"/>
                  <a:pt x="301327" y="655257"/>
                </a:cubicBezTo>
                <a:cubicBezTo>
                  <a:pt x="308497" y="674895"/>
                  <a:pt x="321762" y="689235"/>
                  <a:pt x="339147" y="699410"/>
                </a:cubicBezTo>
                <a:cubicBezTo>
                  <a:pt x="362984" y="713354"/>
                  <a:pt x="389350" y="719568"/>
                  <a:pt x="416967" y="720304"/>
                </a:cubicBezTo>
                <a:cubicBezTo>
                  <a:pt x="418686" y="720362"/>
                  <a:pt x="420412" y="719678"/>
                  <a:pt x="422151" y="719508"/>
                </a:cubicBezTo>
                <a:cubicBezTo>
                  <a:pt x="423870" y="719340"/>
                  <a:pt x="425608" y="719383"/>
                  <a:pt x="427722" y="719333"/>
                </a:cubicBezTo>
                <a:cubicBezTo>
                  <a:pt x="428240" y="721435"/>
                  <a:pt x="429009" y="723352"/>
                  <a:pt x="429149" y="725323"/>
                </a:cubicBezTo>
                <a:cubicBezTo>
                  <a:pt x="430462" y="743777"/>
                  <a:pt x="431691" y="762241"/>
                  <a:pt x="432891" y="780708"/>
                </a:cubicBezTo>
                <a:cubicBezTo>
                  <a:pt x="433239" y="786057"/>
                  <a:pt x="432220" y="790438"/>
                  <a:pt x="428095" y="794895"/>
                </a:cubicBezTo>
                <a:cubicBezTo>
                  <a:pt x="412185" y="812128"/>
                  <a:pt x="398679" y="831135"/>
                  <a:pt x="387412" y="851812"/>
                </a:cubicBezTo>
                <a:cubicBezTo>
                  <a:pt x="379362" y="866579"/>
                  <a:pt x="367842" y="878694"/>
                  <a:pt x="354661" y="889264"/>
                </a:cubicBezTo>
                <a:cubicBezTo>
                  <a:pt x="349438" y="893452"/>
                  <a:pt x="344710" y="898329"/>
                  <a:pt x="340222" y="903313"/>
                </a:cubicBezTo>
                <a:cubicBezTo>
                  <a:pt x="339024" y="904642"/>
                  <a:pt x="338673" y="907987"/>
                  <a:pt x="339525" y="909539"/>
                </a:cubicBezTo>
                <a:cubicBezTo>
                  <a:pt x="340349" y="911027"/>
                  <a:pt x="343365" y="912338"/>
                  <a:pt x="345176" y="912068"/>
                </a:cubicBezTo>
                <a:cubicBezTo>
                  <a:pt x="349443" y="911447"/>
                  <a:pt x="353866" y="910440"/>
                  <a:pt x="357698" y="908529"/>
                </a:cubicBezTo>
                <a:cubicBezTo>
                  <a:pt x="382387" y="896261"/>
                  <a:pt x="401674" y="878156"/>
                  <a:pt x="416019" y="854588"/>
                </a:cubicBezTo>
                <a:cubicBezTo>
                  <a:pt x="421559" y="845483"/>
                  <a:pt x="428086" y="836976"/>
                  <a:pt x="435021" y="828308"/>
                </a:cubicBezTo>
                <a:cubicBezTo>
                  <a:pt x="440503" y="875795"/>
                  <a:pt x="444818" y="923232"/>
                  <a:pt x="446467" y="971134"/>
                </a:cubicBezTo>
                <a:cubicBezTo>
                  <a:pt x="438792" y="973622"/>
                  <a:pt x="431297" y="975203"/>
                  <a:pt x="424619" y="978459"/>
                </a:cubicBezTo>
                <a:cubicBezTo>
                  <a:pt x="418456" y="981449"/>
                  <a:pt x="412636" y="985687"/>
                  <a:pt x="407641" y="990407"/>
                </a:cubicBezTo>
                <a:cubicBezTo>
                  <a:pt x="402375" y="995379"/>
                  <a:pt x="398413" y="1001698"/>
                  <a:pt x="393618" y="1007205"/>
                </a:cubicBezTo>
                <a:cubicBezTo>
                  <a:pt x="385806" y="1016190"/>
                  <a:pt x="378338" y="1025563"/>
                  <a:pt x="369711" y="1033709"/>
                </a:cubicBezTo>
                <a:cubicBezTo>
                  <a:pt x="356149" y="1046514"/>
                  <a:pt x="343568" y="1060091"/>
                  <a:pt x="333299" y="1075594"/>
                </a:cubicBezTo>
                <a:cubicBezTo>
                  <a:pt x="325495" y="1087358"/>
                  <a:pt x="321501" y="1100932"/>
                  <a:pt x="317370" y="1114361"/>
                </a:cubicBezTo>
                <a:cubicBezTo>
                  <a:pt x="310671" y="1136145"/>
                  <a:pt x="306241" y="1158512"/>
                  <a:pt x="303167" y="1180921"/>
                </a:cubicBezTo>
                <a:cubicBezTo>
                  <a:pt x="300911" y="1197369"/>
                  <a:pt x="304363" y="1214090"/>
                  <a:pt x="310756" y="1229813"/>
                </a:cubicBezTo>
                <a:cubicBezTo>
                  <a:pt x="315119" y="1240537"/>
                  <a:pt x="321687" y="1249560"/>
                  <a:pt x="330410" y="1257231"/>
                </a:cubicBezTo>
                <a:cubicBezTo>
                  <a:pt x="340606" y="1266204"/>
                  <a:pt x="351955" y="1268174"/>
                  <a:pt x="364685" y="1264268"/>
                </a:cubicBezTo>
                <a:cubicBezTo>
                  <a:pt x="386800" y="1257484"/>
                  <a:pt x="400828" y="1242711"/>
                  <a:pt x="407918" y="1220965"/>
                </a:cubicBezTo>
                <a:cubicBezTo>
                  <a:pt x="409439" y="1216292"/>
                  <a:pt x="411271" y="1211720"/>
                  <a:pt x="413758" y="1204934"/>
                </a:cubicBezTo>
                <a:cubicBezTo>
                  <a:pt x="416120" y="1212573"/>
                  <a:pt x="417898" y="1218182"/>
                  <a:pt x="419590" y="1223813"/>
                </a:cubicBezTo>
                <a:cubicBezTo>
                  <a:pt x="425697" y="1244146"/>
                  <a:pt x="431143" y="1264773"/>
                  <a:pt x="441977" y="1283246"/>
                </a:cubicBezTo>
                <a:cubicBezTo>
                  <a:pt x="446756" y="1291385"/>
                  <a:pt x="453230" y="1298420"/>
                  <a:pt x="464000" y="1298426"/>
                </a:cubicBezTo>
                <a:cubicBezTo>
                  <a:pt x="475691" y="1298441"/>
                  <a:pt x="484847" y="1293999"/>
                  <a:pt x="490751" y="1283426"/>
                </a:cubicBezTo>
                <a:cubicBezTo>
                  <a:pt x="495568" y="1274808"/>
                  <a:pt x="497478" y="1265503"/>
                  <a:pt x="498203" y="1255860"/>
                </a:cubicBezTo>
                <a:cubicBezTo>
                  <a:pt x="499269" y="1241667"/>
                  <a:pt x="500454" y="1227463"/>
                  <a:pt x="501015" y="1213244"/>
                </a:cubicBezTo>
                <a:cubicBezTo>
                  <a:pt x="501277" y="1206600"/>
                  <a:pt x="500332" y="1199897"/>
                  <a:pt x="499700" y="1193228"/>
                </a:cubicBezTo>
                <a:cubicBezTo>
                  <a:pt x="498686" y="1182510"/>
                  <a:pt x="497478" y="1171812"/>
                  <a:pt x="496284" y="1160451"/>
                </a:cubicBezTo>
                <a:cubicBezTo>
                  <a:pt x="500342" y="1160792"/>
                  <a:pt x="501768" y="1163593"/>
                  <a:pt x="503643" y="1165488"/>
                </a:cubicBezTo>
                <a:cubicBezTo>
                  <a:pt x="524810" y="1186857"/>
                  <a:pt x="546437" y="1207690"/>
                  <a:pt x="571713" y="1224300"/>
                </a:cubicBezTo>
                <a:cubicBezTo>
                  <a:pt x="580562" y="1230119"/>
                  <a:pt x="589952" y="1234650"/>
                  <a:pt x="600613" y="1236190"/>
                </a:cubicBezTo>
                <a:cubicBezTo>
                  <a:pt x="610498" y="1237626"/>
                  <a:pt x="621645" y="1232775"/>
                  <a:pt x="626371" y="1225119"/>
                </a:cubicBezTo>
                <a:cubicBezTo>
                  <a:pt x="630318" y="1218722"/>
                  <a:pt x="628616" y="1211941"/>
                  <a:pt x="627110" y="1205707"/>
                </a:cubicBezTo>
                <a:cubicBezTo>
                  <a:pt x="625229" y="1197926"/>
                  <a:pt x="622062" y="1190332"/>
                  <a:pt x="618586" y="1183075"/>
                </a:cubicBezTo>
                <a:cubicBezTo>
                  <a:pt x="610459" y="1166104"/>
                  <a:pt x="602317" y="1149109"/>
                  <a:pt x="593247" y="1132634"/>
                </a:cubicBezTo>
                <a:cubicBezTo>
                  <a:pt x="584005" y="1115847"/>
                  <a:pt x="573906" y="1099506"/>
                  <a:pt x="563690" y="1083284"/>
                </a:cubicBezTo>
                <a:cubicBezTo>
                  <a:pt x="556721" y="1072226"/>
                  <a:pt x="549592" y="1061118"/>
                  <a:pt x="541300" y="1051046"/>
                </a:cubicBezTo>
                <a:cubicBezTo>
                  <a:pt x="529091" y="1036212"/>
                  <a:pt x="515843" y="1022293"/>
                  <a:pt x="500633" y="1010275"/>
                </a:cubicBezTo>
                <a:cubicBezTo>
                  <a:pt x="492283" y="1003676"/>
                  <a:pt x="484805" y="995940"/>
                  <a:pt x="477272" y="988381"/>
                </a:cubicBezTo>
                <a:cubicBezTo>
                  <a:pt x="476034" y="987135"/>
                  <a:pt x="475843" y="983979"/>
                  <a:pt x="476380" y="982031"/>
                </a:cubicBezTo>
                <a:cubicBezTo>
                  <a:pt x="477790" y="976946"/>
                  <a:pt x="477119" y="972650"/>
                  <a:pt x="474765" y="967843"/>
                </a:cubicBezTo>
                <a:cubicBezTo>
                  <a:pt x="472814" y="963853"/>
                  <a:pt x="472407" y="958973"/>
                  <a:pt x="471994" y="954424"/>
                </a:cubicBezTo>
                <a:cubicBezTo>
                  <a:pt x="470911" y="942470"/>
                  <a:pt x="470213" y="930487"/>
                  <a:pt x="469333" y="918524"/>
                </a:cubicBezTo>
                <a:cubicBezTo>
                  <a:pt x="467633" y="895386"/>
                  <a:pt x="465928" y="872236"/>
                  <a:pt x="464194" y="849101"/>
                </a:cubicBezTo>
                <a:cubicBezTo>
                  <a:pt x="463484" y="839622"/>
                  <a:pt x="462695" y="830163"/>
                  <a:pt x="461817" y="819140"/>
                </a:cubicBezTo>
                <a:cubicBezTo>
                  <a:pt x="466109" y="822499"/>
                  <a:pt x="468948" y="824927"/>
                  <a:pt x="471983" y="827056"/>
                </a:cubicBezTo>
                <a:cubicBezTo>
                  <a:pt x="488190" y="838467"/>
                  <a:pt x="504601" y="849604"/>
                  <a:pt x="520639" y="861245"/>
                </a:cubicBezTo>
                <a:cubicBezTo>
                  <a:pt x="534281" y="871152"/>
                  <a:pt x="548461" y="880340"/>
                  <a:pt x="560799" y="892039"/>
                </a:cubicBezTo>
                <a:cubicBezTo>
                  <a:pt x="564074" y="895148"/>
                  <a:pt x="569670" y="895817"/>
                  <a:pt x="573914" y="897488"/>
                </a:cubicBezTo>
                <a:cubicBezTo>
                  <a:pt x="584577" y="900126"/>
                  <a:pt x="585081" y="884391"/>
                  <a:pt x="581159" y="879233"/>
                </a:cubicBezTo>
                <a:cubicBezTo>
                  <a:pt x="575423" y="871698"/>
                  <a:pt x="569761" y="864220"/>
                  <a:pt x="560981" y="859241"/>
                </a:cubicBezTo>
                <a:cubicBezTo>
                  <a:pt x="552493" y="854430"/>
                  <a:pt x="545278" y="847420"/>
                  <a:pt x="537358" y="841583"/>
                </a:cubicBezTo>
                <a:cubicBezTo>
                  <a:pt x="529615" y="835859"/>
                  <a:pt x="521744" y="830322"/>
                  <a:pt x="513829" y="824855"/>
                </a:cubicBezTo>
                <a:cubicBezTo>
                  <a:pt x="497171" y="813333"/>
                  <a:pt x="480834" y="801420"/>
                  <a:pt x="465973" y="787604"/>
                </a:cubicBezTo>
                <a:cubicBezTo>
                  <a:pt x="461806" y="783729"/>
                  <a:pt x="458855" y="779474"/>
                  <a:pt x="458529" y="773368"/>
                </a:cubicBezTo>
                <a:cubicBezTo>
                  <a:pt x="457503" y="754195"/>
                  <a:pt x="456069" y="735039"/>
                  <a:pt x="454738" y="715024"/>
                </a:cubicBezTo>
                <a:cubicBezTo>
                  <a:pt x="456236" y="714523"/>
                  <a:pt x="458328" y="713721"/>
                  <a:pt x="460477" y="713111"/>
                </a:cubicBezTo>
                <a:cubicBezTo>
                  <a:pt x="483750" y="706616"/>
                  <a:pt x="504081" y="695281"/>
                  <a:pt x="519934" y="676744"/>
                </a:cubicBezTo>
                <a:cubicBezTo>
                  <a:pt x="531478" y="663250"/>
                  <a:pt x="543688" y="650202"/>
                  <a:pt x="554089" y="635863"/>
                </a:cubicBezTo>
                <a:cubicBezTo>
                  <a:pt x="566633" y="618585"/>
                  <a:pt x="573757" y="598807"/>
                  <a:pt x="574848" y="577201"/>
                </a:cubicBezTo>
                <a:cubicBezTo>
                  <a:pt x="575162" y="570975"/>
                  <a:pt x="567198" y="563211"/>
                  <a:pt x="561497" y="565411"/>
                </a:cubicBezTo>
                <a:cubicBezTo>
                  <a:pt x="553860" y="568358"/>
                  <a:pt x="546355" y="571449"/>
                  <a:pt x="542533" y="580625"/>
                </a:cubicBezTo>
                <a:cubicBezTo>
                  <a:pt x="534271" y="600482"/>
                  <a:pt x="518614" y="612410"/>
                  <a:pt x="497811" y="617838"/>
                </a:cubicBezTo>
                <a:cubicBezTo>
                  <a:pt x="481096" y="622203"/>
                  <a:pt x="464268" y="621086"/>
                  <a:pt x="447280" y="619841"/>
                </a:cubicBezTo>
                <a:lnTo>
                  <a:pt x="433761" y="491221"/>
                </a:lnTo>
                <a:cubicBezTo>
                  <a:pt x="439550" y="488931"/>
                  <a:pt x="444561" y="486538"/>
                  <a:pt x="449814" y="484955"/>
                </a:cubicBezTo>
                <a:cubicBezTo>
                  <a:pt x="465966" y="480108"/>
                  <a:pt x="478788" y="469999"/>
                  <a:pt x="490963" y="459046"/>
                </a:cubicBezTo>
                <a:cubicBezTo>
                  <a:pt x="504789" y="446610"/>
                  <a:pt x="516409" y="432063"/>
                  <a:pt x="524932" y="415671"/>
                </a:cubicBezTo>
                <a:cubicBezTo>
                  <a:pt x="536740" y="392965"/>
                  <a:pt x="544490" y="368874"/>
                  <a:pt x="545086" y="342821"/>
                </a:cubicBezTo>
                <a:cubicBezTo>
                  <a:pt x="545597" y="320549"/>
                  <a:pt x="541891" y="299170"/>
                  <a:pt x="533654" y="278545"/>
                </a:cubicBezTo>
                <a:cubicBezTo>
                  <a:pt x="532469" y="275574"/>
                  <a:pt x="530993" y="272672"/>
                  <a:pt x="529260" y="269983"/>
                </a:cubicBezTo>
                <a:cubicBezTo>
                  <a:pt x="524204" y="262150"/>
                  <a:pt x="514930" y="260730"/>
                  <a:pt x="508524" y="267557"/>
                </a:cubicBezTo>
                <a:cubicBezTo>
                  <a:pt x="503372" y="273034"/>
                  <a:pt x="499341" y="279585"/>
                  <a:pt x="494967" y="285762"/>
                </a:cubicBezTo>
                <a:cubicBezTo>
                  <a:pt x="493289" y="288134"/>
                  <a:pt x="491861" y="290733"/>
                  <a:pt x="490621" y="293364"/>
                </a:cubicBezTo>
                <a:cubicBezTo>
                  <a:pt x="485616" y="303987"/>
                  <a:pt x="476466" y="311062"/>
                  <a:pt x="468404" y="319002"/>
                </a:cubicBezTo>
                <a:cubicBezTo>
                  <a:pt x="456518" y="330693"/>
                  <a:pt x="444251" y="342000"/>
                  <a:pt x="432030" y="353342"/>
                </a:cubicBezTo>
                <a:cubicBezTo>
                  <a:pt x="428654" y="356475"/>
                  <a:pt x="425125" y="359665"/>
                  <a:pt x="419930" y="359747"/>
                </a:cubicBezTo>
                <a:lnTo>
                  <a:pt x="410400" y="269083"/>
                </a:lnTo>
                <a:cubicBezTo>
                  <a:pt x="412616" y="268122"/>
                  <a:pt x="414412" y="267232"/>
                  <a:pt x="416291" y="266558"/>
                </a:cubicBezTo>
                <a:cubicBezTo>
                  <a:pt x="432651" y="260736"/>
                  <a:pt x="444250" y="249712"/>
                  <a:pt x="453633" y="235214"/>
                </a:cubicBezTo>
                <a:cubicBezTo>
                  <a:pt x="462531" y="221470"/>
                  <a:pt x="468058" y="206822"/>
                  <a:pt x="470428" y="190878"/>
                </a:cubicBezTo>
                <a:cubicBezTo>
                  <a:pt x="470963" y="187262"/>
                  <a:pt x="469951" y="183412"/>
                  <a:pt x="469556" y="179683"/>
                </a:cubicBezTo>
                <a:cubicBezTo>
                  <a:pt x="469308" y="177353"/>
                  <a:pt x="468649" y="175066"/>
                  <a:pt x="468566" y="172733"/>
                </a:cubicBezTo>
                <a:cubicBezTo>
                  <a:pt x="467605" y="145533"/>
                  <a:pt x="453875" y="125447"/>
                  <a:pt x="433127" y="109313"/>
                </a:cubicBezTo>
                <a:cubicBezTo>
                  <a:pt x="428314" y="105571"/>
                  <a:pt x="423270" y="102039"/>
                  <a:pt x="416922" y="101316"/>
                </a:cubicBezTo>
                <a:cubicBezTo>
                  <a:pt x="413838" y="100966"/>
                  <a:pt x="410736" y="100749"/>
                  <a:pt x="407639" y="100545"/>
                </a:cubicBezTo>
                <a:cubicBezTo>
                  <a:pt x="404729" y="100348"/>
                  <a:pt x="401691" y="100694"/>
                  <a:pt x="398926" y="99979"/>
                </a:cubicBezTo>
                <a:cubicBezTo>
                  <a:pt x="395566" y="99101"/>
                  <a:pt x="392446" y="97603"/>
                  <a:pt x="391981" y="93179"/>
                </a:cubicBezTo>
                <a:cubicBezTo>
                  <a:pt x="391558" y="89148"/>
                  <a:pt x="390344" y="85200"/>
                  <a:pt x="389586" y="81203"/>
                </a:cubicBezTo>
                <a:cubicBezTo>
                  <a:pt x="385564" y="60004"/>
                  <a:pt x="381570" y="38787"/>
                  <a:pt x="377585" y="17569"/>
                </a:cubicBezTo>
                <a:cubicBezTo>
                  <a:pt x="377378" y="16467"/>
                  <a:pt x="377338" y="15333"/>
                  <a:pt x="377177" y="13801"/>
                </a:cubicBezTo>
                <a:cubicBezTo>
                  <a:pt x="380324" y="12399"/>
                  <a:pt x="383119" y="10782"/>
                  <a:pt x="386127" y="9843"/>
                </a:cubicBezTo>
                <a:lnTo>
                  <a:pt x="403859" y="0"/>
                </a:lnTo>
                <a:lnTo>
                  <a:pt x="905036" y="0"/>
                </a:lnTo>
                <a:lnTo>
                  <a:pt x="906531" y="3620"/>
                </a:lnTo>
                <a:cubicBezTo>
                  <a:pt x="911784" y="16910"/>
                  <a:pt x="916636" y="30334"/>
                  <a:pt x="921775" y="43662"/>
                </a:cubicBezTo>
                <a:cubicBezTo>
                  <a:pt x="930143" y="65358"/>
                  <a:pt x="940215" y="86359"/>
                  <a:pt x="947435" y="108560"/>
                </a:cubicBezTo>
                <a:cubicBezTo>
                  <a:pt x="950557" y="118156"/>
                  <a:pt x="955781" y="127069"/>
                  <a:pt x="959794" y="136387"/>
                </a:cubicBezTo>
                <a:cubicBezTo>
                  <a:pt x="962649" y="143022"/>
                  <a:pt x="964889" y="149918"/>
                  <a:pt x="967737" y="156540"/>
                </a:cubicBezTo>
                <a:cubicBezTo>
                  <a:pt x="973039" y="168885"/>
                  <a:pt x="978572" y="181140"/>
                  <a:pt x="984044" y="193414"/>
                </a:cubicBezTo>
                <a:cubicBezTo>
                  <a:pt x="986172" y="198192"/>
                  <a:pt x="988235" y="203004"/>
                  <a:pt x="990607" y="207651"/>
                </a:cubicBezTo>
                <a:cubicBezTo>
                  <a:pt x="1000807" y="227646"/>
                  <a:pt x="1010864" y="247735"/>
                  <a:pt x="1021467" y="267516"/>
                </a:cubicBezTo>
                <a:cubicBezTo>
                  <a:pt x="1028603" y="280833"/>
                  <a:pt x="1036269" y="293896"/>
                  <a:pt x="1044259" y="306726"/>
                </a:cubicBezTo>
                <a:cubicBezTo>
                  <a:pt x="1049903" y="315779"/>
                  <a:pt x="1056310" y="324383"/>
                  <a:pt x="1062701" y="332961"/>
                </a:cubicBezTo>
                <a:cubicBezTo>
                  <a:pt x="1069849" y="342544"/>
                  <a:pt x="1076668" y="352520"/>
                  <a:pt x="1084868" y="361146"/>
                </a:cubicBezTo>
                <a:cubicBezTo>
                  <a:pt x="1099079" y="376102"/>
                  <a:pt x="1112419" y="392167"/>
                  <a:pt x="1130852" y="402563"/>
                </a:cubicBezTo>
                <a:cubicBezTo>
                  <a:pt x="1136944" y="405985"/>
                  <a:pt x="1142640" y="410125"/>
                  <a:pt x="1148706" y="413616"/>
                </a:cubicBezTo>
                <a:cubicBezTo>
                  <a:pt x="1167875" y="424635"/>
                  <a:pt x="1188977" y="429801"/>
                  <a:pt x="1210545" y="433436"/>
                </a:cubicBezTo>
                <a:cubicBezTo>
                  <a:pt x="1211978" y="433683"/>
                  <a:pt x="1213475" y="433883"/>
                  <a:pt x="1214904" y="433732"/>
                </a:cubicBezTo>
                <a:cubicBezTo>
                  <a:pt x="1230616" y="432174"/>
                  <a:pt x="1246327" y="430099"/>
                  <a:pt x="1261110" y="424442"/>
                </a:cubicBezTo>
                <a:cubicBezTo>
                  <a:pt x="1280424" y="417040"/>
                  <a:pt x="1294967" y="403602"/>
                  <a:pt x="1304984" y="385637"/>
                </a:cubicBezTo>
                <a:cubicBezTo>
                  <a:pt x="1309928" y="376781"/>
                  <a:pt x="1314187" y="367467"/>
                  <a:pt x="1317943" y="358034"/>
                </a:cubicBezTo>
                <a:cubicBezTo>
                  <a:pt x="1319869" y="353186"/>
                  <a:pt x="1320006" y="347640"/>
                  <a:pt x="1321137" y="341382"/>
                </a:cubicBezTo>
                <a:cubicBezTo>
                  <a:pt x="1317570" y="342762"/>
                  <a:pt x="1315528" y="344155"/>
                  <a:pt x="1313424" y="344257"/>
                </a:cubicBezTo>
                <a:cubicBezTo>
                  <a:pt x="1309248" y="344458"/>
                  <a:pt x="1307450" y="347029"/>
                  <a:pt x="1305343" y="350055"/>
                </a:cubicBezTo>
                <a:cubicBezTo>
                  <a:pt x="1298224" y="360292"/>
                  <a:pt x="1290964" y="370437"/>
                  <a:pt x="1283442" y="380385"/>
                </a:cubicBezTo>
                <a:cubicBezTo>
                  <a:pt x="1273006" y="394185"/>
                  <a:pt x="1258489" y="401203"/>
                  <a:pt x="1241849" y="404514"/>
                </a:cubicBezTo>
                <a:cubicBezTo>
                  <a:pt x="1215806" y="409686"/>
                  <a:pt x="1190907" y="405355"/>
                  <a:pt x="1167669" y="393599"/>
                </a:cubicBezTo>
                <a:cubicBezTo>
                  <a:pt x="1150491" y="384910"/>
                  <a:pt x="1134629" y="373834"/>
                  <a:pt x="1121110" y="359746"/>
                </a:cubicBezTo>
                <a:cubicBezTo>
                  <a:pt x="1100419" y="338180"/>
                  <a:pt x="1081966" y="314871"/>
                  <a:pt x="1066061" y="289600"/>
                </a:cubicBezTo>
                <a:cubicBezTo>
                  <a:pt x="1058460" y="277523"/>
                  <a:pt x="1051157" y="265229"/>
                  <a:pt x="1044416" y="252652"/>
                </a:cubicBezTo>
                <a:cubicBezTo>
                  <a:pt x="1037816" y="240338"/>
                  <a:pt x="1031957" y="227614"/>
                  <a:pt x="1026034" y="214951"/>
                </a:cubicBezTo>
                <a:cubicBezTo>
                  <a:pt x="1018012" y="197797"/>
                  <a:pt x="1009886" y="180680"/>
                  <a:pt x="1002463" y="163278"/>
                </a:cubicBezTo>
                <a:cubicBezTo>
                  <a:pt x="994010" y="143457"/>
                  <a:pt x="987080" y="122946"/>
                  <a:pt x="978023" y="103427"/>
                </a:cubicBezTo>
                <a:cubicBezTo>
                  <a:pt x="968440" y="82757"/>
                  <a:pt x="962401" y="60869"/>
                  <a:pt x="953718" y="39921"/>
                </a:cubicBezTo>
                <a:lnTo>
                  <a:pt x="937614" y="0"/>
                </a:lnTo>
                <a:lnTo>
                  <a:pt x="3730752" y="0"/>
                </a:lnTo>
                <a:lnTo>
                  <a:pt x="3730752" y="3110542"/>
                </a:lnTo>
                <a:lnTo>
                  <a:pt x="3725526" y="3104448"/>
                </a:lnTo>
                <a:cubicBezTo>
                  <a:pt x="3714771" y="3088995"/>
                  <a:pt x="3703306" y="3074029"/>
                  <a:pt x="3692168" y="3058844"/>
                </a:cubicBezTo>
                <a:cubicBezTo>
                  <a:pt x="3683026" y="3046404"/>
                  <a:pt x="3674984" y="3033143"/>
                  <a:pt x="3664039" y="3022066"/>
                </a:cubicBezTo>
                <a:cubicBezTo>
                  <a:pt x="3661066" y="3019049"/>
                  <a:pt x="3658532" y="3015598"/>
                  <a:pt x="3655635" y="3012483"/>
                </a:cubicBezTo>
                <a:cubicBezTo>
                  <a:pt x="3651413" y="3007920"/>
                  <a:pt x="3647054" y="3003481"/>
                  <a:pt x="3643118" y="2999377"/>
                </a:cubicBezTo>
                <a:cubicBezTo>
                  <a:pt x="3633091" y="2993340"/>
                  <a:pt x="3627379" y="3002613"/>
                  <a:pt x="3632485" y="3009657"/>
                </a:cubicBezTo>
                <a:lnTo>
                  <a:pt x="3632486" y="3009668"/>
                </a:lnTo>
                <a:lnTo>
                  <a:pt x="3632474" y="3009669"/>
                </a:lnTo>
                <a:cubicBezTo>
                  <a:pt x="3635465" y="3015685"/>
                  <a:pt x="3638425" y="3021784"/>
                  <a:pt x="3642154" y="3027354"/>
                </a:cubicBezTo>
                <a:cubicBezTo>
                  <a:pt x="3650785" y="3040271"/>
                  <a:pt x="3659927" y="3052848"/>
                  <a:pt x="3668709" y="3065664"/>
                </a:cubicBezTo>
                <a:cubicBezTo>
                  <a:pt x="3677061" y="3077837"/>
                  <a:pt x="3685007" y="3090292"/>
                  <a:pt x="3693533" y="3102344"/>
                </a:cubicBezTo>
                <a:lnTo>
                  <a:pt x="3730752" y="3147673"/>
                </a:lnTo>
                <a:lnTo>
                  <a:pt x="3730752" y="3721608"/>
                </a:lnTo>
                <a:lnTo>
                  <a:pt x="3285349" y="3721608"/>
                </a:lnTo>
                <a:lnTo>
                  <a:pt x="3277946" y="3678912"/>
                </a:lnTo>
                <a:cubicBezTo>
                  <a:pt x="3276220" y="3668302"/>
                  <a:pt x="3274528" y="3657658"/>
                  <a:pt x="3273540" y="3646962"/>
                </a:cubicBezTo>
                <a:cubicBezTo>
                  <a:pt x="3272070" y="3630955"/>
                  <a:pt x="3271440" y="3614873"/>
                  <a:pt x="3270056" y="3598857"/>
                </a:cubicBezTo>
                <a:cubicBezTo>
                  <a:pt x="3269119" y="3588037"/>
                  <a:pt x="3268597" y="3577268"/>
                  <a:pt x="3269427" y="3566402"/>
                </a:cubicBezTo>
                <a:cubicBezTo>
                  <a:pt x="3272704" y="3565300"/>
                  <a:pt x="3275492" y="3564299"/>
                  <a:pt x="3278319" y="3563419"/>
                </a:cubicBezTo>
                <a:cubicBezTo>
                  <a:pt x="3299433" y="3556851"/>
                  <a:pt x="3320849" y="3551128"/>
                  <a:pt x="3341581" y="3543538"/>
                </a:cubicBezTo>
                <a:cubicBezTo>
                  <a:pt x="3363995" y="3535331"/>
                  <a:pt x="3386163" y="3526209"/>
                  <a:pt x="3407717" y="3515979"/>
                </a:cubicBezTo>
                <a:cubicBezTo>
                  <a:pt x="3431194" y="3504840"/>
                  <a:pt x="3453346" y="3491399"/>
                  <a:pt x="3472959" y="3473874"/>
                </a:cubicBezTo>
                <a:cubicBezTo>
                  <a:pt x="3488672" y="3459827"/>
                  <a:pt x="3502529" y="3444260"/>
                  <a:pt x="3515536" y="3427853"/>
                </a:cubicBezTo>
                <a:cubicBezTo>
                  <a:pt x="3524733" y="3416255"/>
                  <a:pt x="3533897" y="3404584"/>
                  <a:pt x="3542245" y="3392389"/>
                </a:cubicBezTo>
                <a:cubicBezTo>
                  <a:pt x="3551007" y="3379614"/>
                  <a:pt x="3559463" y="3366541"/>
                  <a:pt x="3566787" y="3352920"/>
                </a:cubicBezTo>
                <a:cubicBezTo>
                  <a:pt x="3574090" y="3339329"/>
                  <a:pt x="3579836" y="3324911"/>
                  <a:pt x="3586188" y="3310817"/>
                </a:cubicBezTo>
                <a:cubicBezTo>
                  <a:pt x="3586958" y="3309119"/>
                  <a:pt x="3587178" y="3307183"/>
                  <a:pt x="3587660" y="3305359"/>
                </a:cubicBezTo>
                <a:cubicBezTo>
                  <a:pt x="3589846" y="3297072"/>
                  <a:pt x="3591434" y="3288572"/>
                  <a:pt x="3594332" y="3280542"/>
                </a:cubicBezTo>
                <a:cubicBezTo>
                  <a:pt x="3601626" y="3260333"/>
                  <a:pt x="3604184" y="3239212"/>
                  <a:pt x="3606361" y="3218143"/>
                </a:cubicBezTo>
                <a:cubicBezTo>
                  <a:pt x="3608168" y="3200557"/>
                  <a:pt x="3608119" y="3182766"/>
                  <a:pt x="3608552" y="3165057"/>
                </a:cubicBezTo>
                <a:cubicBezTo>
                  <a:pt x="3608859" y="3153015"/>
                  <a:pt x="3608975" y="3140944"/>
                  <a:pt x="3608484" y="3128914"/>
                </a:cubicBezTo>
                <a:cubicBezTo>
                  <a:pt x="3607852" y="3113650"/>
                  <a:pt x="3606624" y="3098404"/>
                  <a:pt x="3605422" y="3083169"/>
                </a:cubicBezTo>
                <a:cubicBezTo>
                  <a:pt x="3605008" y="3077928"/>
                  <a:pt x="3603852" y="3072747"/>
                  <a:pt x="3603037" y="3067477"/>
                </a:cubicBezTo>
                <a:cubicBezTo>
                  <a:pt x="3600376" y="3061393"/>
                  <a:pt x="3592010" y="3062501"/>
                  <a:pt x="3592016" y="3071575"/>
                </a:cubicBezTo>
                <a:cubicBezTo>
                  <a:pt x="3590962" y="3081005"/>
                  <a:pt x="3589483" y="3090552"/>
                  <a:pt x="3588895" y="3100152"/>
                </a:cubicBezTo>
                <a:cubicBezTo>
                  <a:pt x="3587178" y="3127730"/>
                  <a:pt x="3585938" y="3155333"/>
                  <a:pt x="3584309" y="3182916"/>
                </a:cubicBezTo>
                <a:cubicBezTo>
                  <a:pt x="3582739" y="3209515"/>
                  <a:pt x="3580253" y="3235951"/>
                  <a:pt x="3573617" y="3261942"/>
                </a:cubicBezTo>
                <a:cubicBezTo>
                  <a:pt x="3568677" y="3281287"/>
                  <a:pt x="3562905" y="3300314"/>
                  <a:pt x="3555467" y="3318796"/>
                </a:cubicBezTo>
                <a:cubicBezTo>
                  <a:pt x="3548435" y="3336277"/>
                  <a:pt x="3538705" y="3352410"/>
                  <a:pt x="3527924" y="3367817"/>
                </a:cubicBezTo>
                <a:cubicBezTo>
                  <a:pt x="3518076" y="3381874"/>
                  <a:pt x="3508027" y="3395815"/>
                  <a:pt x="3497298" y="3409208"/>
                </a:cubicBezTo>
                <a:cubicBezTo>
                  <a:pt x="3486768" y="3422365"/>
                  <a:pt x="3475984" y="3435473"/>
                  <a:pt x="3464029" y="3447307"/>
                </a:cubicBezTo>
                <a:cubicBezTo>
                  <a:pt x="3450472" y="3460734"/>
                  <a:pt x="3434983" y="3472167"/>
                  <a:pt x="3418175" y="3481377"/>
                </a:cubicBezTo>
                <a:cubicBezTo>
                  <a:pt x="3404482" y="3488882"/>
                  <a:pt x="3389967" y="3494871"/>
                  <a:pt x="3376213" y="3502270"/>
                </a:cubicBezTo>
                <a:cubicBezTo>
                  <a:pt x="3366449" y="3507526"/>
                  <a:pt x="3355954" y="3510805"/>
                  <a:pt x="3345719" y="3514662"/>
                </a:cubicBezTo>
                <a:cubicBezTo>
                  <a:pt x="3329076" y="3520932"/>
                  <a:pt x="3312055" y="3526206"/>
                  <a:pt x="3295132" y="3531711"/>
                </a:cubicBezTo>
                <a:cubicBezTo>
                  <a:pt x="3286242" y="3534602"/>
                  <a:pt x="3277236" y="3537089"/>
                  <a:pt x="3266773" y="3540207"/>
                </a:cubicBezTo>
                <a:lnTo>
                  <a:pt x="3266762" y="3540213"/>
                </a:lnTo>
                <a:cubicBezTo>
                  <a:pt x="3266585" y="3536522"/>
                  <a:pt x="3266413" y="3533927"/>
                  <a:pt x="3266351" y="3531333"/>
                </a:cubicBezTo>
                <a:cubicBezTo>
                  <a:pt x="3266306" y="3528645"/>
                  <a:pt x="3266706" y="3525912"/>
                  <a:pt x="3266353" y="3523272"/>
                </a:cubicBezTo>
                <a:cubicBezTo>
                  <a:pt x="3263214" y="3499934"/>
                  <a:pt x="3264453" y="3476715"/>
                  <a:pt x="3269369" y="3453813"/>
                </a:cubicBezTo>
                <a:cubicBezTo>
                  <a:pt x="3274710" y="3428909"/>
                  <a:pt x="3280346" y="3404083"/>
                  <a:pt x="3287510" y="3379554"/>
                </a:cubicBezTo>
                <a:cubicBezTo>
                  <a:pt x="3292061" y="3363986"/>
                  <a:pt x="3298249" y="3349278"/>
                  <a:pt x="3304782" y="3334648"/>
                </a:cubicBezTo>
                <a:cubicBezTo>
                  <a:pt x="3313110" y="3315972"/>
                  <a:pt x="3322315" y="3297679"/>
                  <a:pt x="3331310" y="3279300"/>
                </a:cubicBezTo>
                <a:cubicBezTo>
                  <a:pt x="3334380" y="3273015"/>
                  <a:pt x="3337214" y="3266405"/>
                  <a:pt x="3341429" y="3260928"/>
                </a:cubicBezTo>
                <a:cubicBezTo>
                  <a:pt x="3349916" y="3249934"/>
                  <a:pt x="3359230" y="3239572"/>
                  <a:pt x="3368302" y="3229042"/>
                </a:cubicBezTo>
                <a:cubicBezTo>
                  <a:pt x="3371817" y="3224972"/>
                  <a:pt x="3375811" y="3221319"/>
                  <a:pt x="3379217" y="3217174"/>
                </a:cubicBezTo>
                <a:cubicBezTo>
                  <a:pt x="3384041" y="3211318"/>
                  <a:pt x="3383416" y="3204787"/>
                  <a:pt x="3378569" y="3198905"/>
                </a:cubicBezTo>
                <a:cubicBezTo>
                  <a:pt x="3374994" y="3194556"/>
                  <a:pt x="3370026" y="3193104"/>
                  <a:pt x="3365108" y="3192115"/>
                </a:cubicBezTo>
                <a:cubicBezTo>
                  <a:pt x="3354824" y="3190051"/>
                  <a:pt x="3344436" y="3188304"/>
                  <a:pt x="3334027" y="3187174"/>
                </a:cubicBezTo>
                <a:cubicBezTo>
                  <a:pt x="3326267" y="3186335"/>
                  <a:pt x="3319356" y="3184078"/>
                  <a:pt x="3313067" y="3179545"/>
                </a:cubicBezTo>
                <a:cubicBezTo>
                  <a:pt x="3310461" y="3177656"/>
                  <a:pt x="3307394" y="3176375"/>
                  <a:pt x="3304788" y="3174479"/>
                </a:cubicBezTo>
                <a:cubicBezTo>
                  <a:pt x="3292594" y="3165636"/>
                  <a:pt x="3280275" y="3156788"/>
                  <a:pt x="3271542" y="3144311"/>
                </a:cubicBezTo>
                <a:cubicBezTo>
                  <a:pt x="3263379" y="3132639"/>
                  <a:pt x="3256019" y="3120408"/>
                  <a:pt x="3248380" y="3108378"/>
                </a:cubicBezTo>
                <a:cubicBezTo>
                  <a:pt x="3245660" y="3104100"/>
                  <a:pt x="3242831" y="3099844"/>
                  <a:pt x="3240595" y="3095312"/>
                </a:cubicBezTo>
                <a:cubicBezTo>
                  <a:pt x="3236790" y="3087593"/>
                  <a:pt x="3233567" y="3079592"/>
                  <a:pt x="3229820" y="3071840"/>
                </a:cubicBezTo>
                <a:cubicBezTo>
                  <a:pt x="3224577" y="3060994"/>
                  <a:pt x="3218654" y="3050460"/>
                  <a:pt x="3213829" y="3039439"/>
                </a:cubicBezTo>
                <a:cubicBezTo>
                  <a:pt x="3207279" y="3024481"/>
                  <a:pt x="3201217" y="3009290"/>
                  <a:pt x="3195445" y="2994014"/>
                </a:cubicBezTo>
                <a:cubicBezTo>
                  <a:pt x="3185500" y="2967755"/>
                  <a:pt x="3182141" y="2940064"/>
                  <a:pt x="3178752" y="2912457"/>
                </a:cubicBezTo>
                <a:cubicBezTo>
                  <a:pt x="3177614" y="2903162"/>
                  <a:pt x="3173661" y="2895583"/>
                  <a:pt x="3167707" y="2888905"/>
                </a:cubicBezTo>
                <a:cubicBezTo>
                  <a:pt x="3163451" y="2884136"/>
                  <a:pt x="3155190" y="2883978"/>
                  <a:pt x="3151851" y="2888768"/>
                </a:cubicBezTo>
                <a:cubicBezTo>
                  <a:pt x="3149097" y="2892711"/>
                  <a:pt x="3146356" y="2896777"/>
                  <a:pt x="3146153" y="2902330"/>
                </a:cubicBezTo>
                <a:cubicBezTo>
                  <a:pt x="3145624" y="2916640"/>
                  <a:pt x="3147329" y="2930722"/>
                  <a:pt x="3148938" y="2944851"/>
                </a:cubicBezTo>
                <a:cubicBezTo>
                  <a:pt x="3150775" y="2961012"/>
                  <a:pt x="3152598" y="2977176"/>
                  <a:pt x="3154274" y="2993357"/>
                </a:cubicBezTo>
                <a:cubicBezTo>
                  <a:pt x="3156934" y="3019023"/>
                  <a:pt x="3158063" y="3044713"/>
                  <a:pt x="3156172" y="3070522"/>
                </a:cubicBezTo>
                <a:cubicBezTo>
                  <a:pt x="3154316" y="3095708"/>
                  <a:pt x="3152270" y="3120862"/>
                  <a:pt x="3147950" y="3145759"/>
                </a:cubicBezTo>
                <a:cubicBezTo>
                  <a:pt x="3146717" y="3152885"/>
                  <a:pt x="3145173" y="3160151"/>
                  <a:pt x="3142414" y="3166788"/>
                </a:cubicBezTo>
                <a:cubicBezTo>
                  <a:pt x="3132328" y="3191046"/>
                  <a:pt x="3120367" y="3214208"/>
                  <a:pt x="3105093" y="3235876"/>
                </a:cubicBezTo>
                <a:cubicBezTo>
                  <a:pt x="3089657" y="3257772"/>
                  <a:pt x="3069825" y="3272510"/>
                  <a:pt x="3044459" y="3279816"/>
                </a:cubicBezTo>
                <a:cubicBezTo>
                  <a:pt x="3031529" y="3283539"/>
                  <a:pt x="3018094" y="3285439"/>
                  <a:pt x="3004972" y="3288527"/>
                </a:cubicBezTo>
                <a:cubicBezTo>
                  <a:pt x="3000614" y="3289552"/>
                  <a:pt x="2996192" y="3291162"/>
                  <a:pt x="2992395" y="3293489"/>
                </a:cubicBezTo>
                <a:cubicBezTo>
                  <a:pt x="2987603" y="3296433"/>
                  <a:pt x="2986951" y="3305424"/>
                  <a:pt x="2990790" y="3309548"/>
                </a:cubicBezTo>
                <a:cubicBezTo>
                  <a:pt x="2994574" y="3313625"/>
                  <a:pt x="2998980" y="3315911"/>
                  <a:pt x="3004991" y="3316008"/>
                </a:cubicBezTo>
                <a:cubicBezTo>
                  <a:pt x="3018386" y="3316227"/>
                  <a:pt x="3031768" y="3317149"/>
                  <a:pt x="3045154" y="3317996"/>
                </a:cubicBezTo>
                <a:cubicBezTo>
                  <a:pt x="3048608" y="3318214"/>
                  <a:pt x="3052040" y="3319056"/>
                  <a:pt x="3055420" y="3319892"/>
                </a:cubicBezTo>
                <a:cubicBezTo>
                  <a:pt x="3066550" y="3322650"/>
                  <a:pt x="3075888" y="3329124"/>
                  <a:pt x="3085900" y="3334306"/>
                </a:cubicBezTo>
                <a:cubicBezTo>
                  <a:pt x="3106824" y="3345147"/>
                  <a:pt x="3122731" y="3361202"/>
                  <a:pt x="3136270" y="3380001"/>
                </a:cubicBezTo>
                <a:cubicBezTo>
                  <a:pt x="3145546" y="3392887"/>
                  <a:pt x="3154224" y="3406259"/>
                  <a:pt x="3164247" y="3418539"/>
                </a:cubicBezTo>
                <a:cubicBezTo>
                  <a:pt x="3176632" y="3433715"/>
                  <a:pt x="3185959" y="3450654"/>
                  <a:pt x="3194144" y="3468114"/>
                </a:cubicBezTo>
                <a:cubicBezTo>
                  <a:pt x="3203035" y="3487084"/>
                  <a:pt x="3210456" y="3506768"/>
                  <a:pt x="3217941" y="3526359"/>
                </a:cubicBezTo>
                <a:cubicBezTo>
                  <a:pt x="3221162" y="3534807"/>
                  <a:pt x="3222944" y="3543807"/>
                  <a:pt x="3225549" y="3553165"/>
                </a:cubicBezTo>
                <a:cubicBezTo>
                  <a:pt x="3212347" y="3558115"/>
                  <a:pt x="3199837" y="3562874"/>
                  <a:pt x="3187274" y="3567486"/>
                </a:cubicBezTo>
                <a:cubicBezTo>
                  <a:pt x="3179972" y="3570167"/>
                  <a:pt x="3172483" y="3572379"/>
                  <a:pt x="3165247" y="3575219"/>
                </a:cubicBezTo>
                <a:cubicBezTo>
                  <a:pt x="3153027" y="3580015"/>
                  <a:pt x="3140751" y="3584750"/>
                  <a:pt x="3128840" y="3590226"/>
                </a:cubicBezTo>
                <a:cubicBezTo>
                  <a:pt x="3112205" y="3597869"/>
                  <a:pt x="3096330" y="3606815"/>
                  <a:pt x="3080755" y="3616592"/>
                </a:cubicBezTo>
                <a:cubicBezTo>
                  <a:pt x="3063799" y="3627238"/>
                  <a:pt x="3048236" y="3639521"/>
                  <a:pt x="3032810" y="3652014"/>
                </a:cubicBezTo>
                <a:cubicBezTo>
                  <a:pt x="3022681" y="3660212"/>
                  <a:pt x="3013509" y="3669662"/>
                  <a:pt x="3004525" y="3679142"/>
                </a:cubicBezTo>
                <a:lnTo>
                  <a:pt x="2966112" y="3721608"/>
                </a:lnTo>
                <a:lnTo>
                  <a:pt x="0" y="3721608"/>
                </a:lnTo>
                <a:lnTo>
                  <a:pt x="0" y="672965"/>
                </a:lnTo>
                <a:lnTo>
                  <a:pt x="57721" y="663486"/>
                </a:lnTo>
                <a:cubicBezTo>
                  <a:pt x="71160" y="658897"/>
                  <a:pt x="84174" y="653043"/>
                  <a:pt x="97420" y="647879"/>
                </a:cubicBezTo>
                <a:cubicBezTo>
                  <a:pt x="114721" y="641125"/>
                  <a:pt x="130061" y="630964"/>
                  <a:pt x="144667" y="619848"/>
                </a:cubicBezTo>
                <a:cubicBezTo>
                  <a:pt x="162380" y="606368"/>
                  <a:pt x="178523" y="590962"/>
                  <a:pt x="192139" y="573346"/>
                </a:cubicBezTo>
                <a:cubicBezTo>
                  <a:pt x="201905" y="560714"/>
                  <a:pt x="212025" y="548124"/>
                  <a:pt x="217851" y="532877"/>
                </a:cubicBezTo>
                <a:cubicBezTo>
                  <a:pt x="221282" y="523901"/>
                  <a:pt x="226162" y="515303"/>
                  <a:pt x="228327" y="506064"/>
                </a:cubicBezTo>
                <a:cubicBezTo>
                  <a:pt x="230557" y="496526"/>
                  <a:pt x="231043" y="486417"/>
                  <a:pt x="230929" y="476571"/>
                </a:cubicBezTo>
                <a:cubicBezTo>
                  <a:pt x="230750" y="461438"/>
                  <a:pt x="230026" y="446349"/>
                  <a:pt x="224985" y="431701"/>
                </a:cubicBezTo>
                <a:cubicBezTo>
                  <a:pt x="218695" y="413425"/>
                  <a:pt x="208975" y="397429"/>
                  <a:pt x="196112" y="383126"/>
                </a:cubicBezTo>
                <a:cubicBezTo>
                  <a:pt x="176960" y="361835"/>
                  <a:pt x="153240" y="346821"/>
                  <a:pt x="127238" y="335924"/>
                </a:cubicBezTo>
                <a:cubicBezTo>
                  <a:pt x="105726" y="326910"/>
                  <a:pt x="82679" y="323934"/>
                  <a:pt x="59163" y="326444"/>
                </a:cubicBezTo>
                <a:cubicBezTo>
                  <a:pt x="49034" y="327523"/>
                  <a:pt x="38836" y="327946"/>
                  <a:pt x="28731" y="329127"/>
                </a:cubicBezTo>
                <a:lnTo>
                  <a:pt x="0" y="335207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9" name="Text Placeholder 60">
            <a:extLst>
              <a:ext uri="{FF2B5EF4-FFF2-40B4-BE49-F238E27FC236}">
                <a16:creationId xmlns:a16="http://schemas.microsoft.com/office/drawing/2014/main" id="{9D2B8390-2B30-C906-81D1-18E91671D18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28195" y="3172968"/>
            <a:ext cx="3977640" cy="1389888"/>
          </a:xfrm>
        </p:spPr>
        <p:txBody>
          <a:bodyPr lIns="91440" rIns="91440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2000" b="0" baseline="0">
                <a:solidFill>
                  <a:schemeClr val="accent1"/>
                </a:solidFill>
                <a:latin typeface="Kunstler Script" panose="030304020206070D0D06" pitchFamily="66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itle 46">
            <a:extLst>
              <a:ext uri="{FF2B5EF4-FFF2-40B4-BE49-F238E27FC236}">
                <a16:creationId xmlns:a16="http://schemas.microsoft.com/office/drawing/2014/main" id="{353DF9C4-4EAA-3426-5456-76884F86E0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8517" y="4467344"/>
            <a:ext cx="6419088" cy="1152144"/>
          </a:xfrm>
        </p:spPr>
        <p:txBody>
          <a:bodyPr lIns="91440" tIns="45720" rIns="91440" bIns="45720" anchor="t">
            <a:noAutofit/>
          </a:bodyPr>
          <a:lstStyle>
            <a:lvl1pPr algn="l">
              <a:lnSpc>
                <a:spcPct val="100000"/>
              </a:lnSpc>
              <a:defRPr sz="8000" cap="all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1" name="Text Placeholder 48">
            <a:extLst>
              <a:ext uri="{FF2B5EF4-FFF2-40B4-BE49-F238E27FC236}">
                <a16:creationId xmlns:a16="http://schemas.microsoft.com/office/drawing/2014/main" id="{F2917C3C-5C05-AEE0-EA74-68EC7F576C7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957513" y="5766222"/>
            <a:ext cx="4389120" cy="658368"/>
          </a:xfrm>
        </p:spPr>
        <p:txBody>
          <a:bodyPr>
            <a:noAutofit/>
          </a:bodyPr>
          <a:lstStyle>
            <a:lvl1pPr marL="0" indent="0">
              <a:buNone/>
              <a:defRPr sz="1800" b="1">
                <a:solidFill>
                  <a:schemeClr val="accent5">
                    <a:lumMod val="75000"/>
                  </a:schemeClr>
                </a:solidFill>
              </a:defRPr>
            </a:lvl1pPr>
            <a:lvl2pPr>
              <a:defRPr sz="1600">
                <a:solidFill>
                  <a:schemeClr val="accent5">
                    <a:lumMod val="75000"/>
                  </a:schemeClr>
                </a:solidFill>
              </a:defRPr>
            </a:lvl2pPr>
            <a:lvl3pPr>
              <a:defRPr sz="1400">
                <a:solidFill>
                  <a:schemeClr val="accent5">
                    <a:lumMod val="75000"/>
                  </a:schemeClr>
                </a:solidFill>
              </a:defRPr>
            </a:lvl3pPr>
            <a:lvl4pPr>
              <a:defRPr sz="1200">
                <a:solidFill>
                  <a:schemeClr val="accent5">
                    <a:lumMod val="75000"/>
                  </a:schemeClr>
                </a:solidFill>
              </a:defRPr>
            </a:lvl4pPr>
            <a:lvl5pPr>
              <a:defRPr sz="1200">
                <a:solidFill>
                  <a:schemeClr val="accent5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35" name="Graphic 34">
            <a:extLst>
              <a:ext uri="{FF2B5EF4-FFF2-40B4-BE49-F238E27FC236}">
                <a16:creationId xmlns:a16="http://schemas.microsoft.com/office/drawing/2014/main" id="{EED274AB-4771-6F31-5D70-8ECDED638ED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0393"/>
          <a:stretch/>
        </p:blipFill>
        <p:spPr>
          <a:xfrm>
            <a:off x="10259190" y="0"/>
            <a:ext cx="1707993" cy="1295943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D3F3EA4D-F7F4-FD68-5830-08D4B21D909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b="6322"/>
          <a:stretch/>
        </p:blipFill>
        <p:spPr>
          <a:xfrm flipH="1">
            <a:off x="6686786" y="3882909"/>
            <a:ext cx="3175879" cy="2975091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66755A71-B48A-0A3D-C64E-B7CFC9F979B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37578" r="1619"/>
          <a:stretch/>
        </p:blipFill>
        <p:spPr>
          <a:xfrm rot="10800000" flipH="1" flipV="1">
            <a:off x="0" y="1525898"/>
            <a:ext cx="1314090" cy="3293212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id="{12FE0C9F-1481-6038-C286-0FC16CF11A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t="19661" b="858"/>
          <a:stretch/>
        </p:blipFill>
        <p:spPr>
          <a:xfrm flipH="1">
            <a:off x="2467463" y="0"/>
            <a:ext cx="3369115" cy="2552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7124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44657CB-08AA-081A-5482-7C42D3A3C6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00521-6825-644F-ABA7-93AF0959912F}" type="datetimeFigureOut">
              <a:rPr lang="en-US" smtClean="0"/>
              <a:t>8/14/2025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27DB249-4C3A-B0A7-16E2-E8FEA6F4E8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0F9D02-DF11-F90C-7F11-AE9C3EB850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B58255-25DC-B04F-862E-2900E3AE98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6345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46">
            <a:extLst>
              <a:ext uri="{FF2B5EF4-FFF2-40B4-BE49-F238E27FC236}">
                <a16:creationId xmlns:a16="http://schemas.microsoft.com/office/drawing/2014/main" id="{5DA15AC6-1043-039C-B924-ACC0B33CE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2984" y="3014577"/>
            <a:ext cx="2752016" cy="859536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6000" cap="all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5" name="Text Placeholder 60">
            <a:extLst>
              <a:ext uri="{FF2B5EF4-FFF2-40B4-BE49-F238E27FC236}">
                <a16:creationId xmlns:a16="http://schemas.microsoft.com/office/drawing/2014/main" id="{330BF07B-F95B-40C3-072E-D0D1BDBD2EB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57659" y="2057359"/>
            <a:ext cx="3177341" cy="1152144"/>
          </a:xfrm>
        </p:spPr>
        <p:txBody>
          <a:bodyPr lIns="91440" rIns="91440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9600" b="0" baseline="0">
                <a:solidFill>
                  <a:schemeClr val="accent1"/>
                </a:solidFill>
                <a:latin typeface="Kunstler Script" panose="030304020206070D0D06" pitchFamily="66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AB3B780A-97F0-9CEA-710F-5ADF8766DCD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633" t="35988"/>
          <a:stretch/>
        </p:blipFill>
        <p:spPr>
          <a:xfrm>
            <a:off x="438125" y="-4581"/>
            <a:ext cx="2546923" cy="1579722"/>
          </a:xfrm>
          <a:prstGeom prst="rect">
            <a:avLst/>
          </a:prstGeom>
        </p:spPr>
      </p:pic>
      <p:sp>
        <p:nvSpPr>
          <p:cNvPr id="26" name="Text Placeholder 48">
            <a:extLst>
              <a:ext uri="{FF2B5EF4-FFF2-40B4-BE49-F238E27FC236}">
                <a16:creationId xmlns:a16="http://schemas.microsoft.com/office/drawing/2014/main" id="{BC52DCCB-0B83-7A60-4BF9-EF92E016EFA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28697" y="4397567"/>
            <a:ext cx="2093976" cy="1560505"/>
          </a:xfrm>
        </p:spPr>
        <p:txBody>
          <a:bodyPr>
            <a:noAutofit/>
          </a:bodyPr>
          <a:lstStyle>
            <a:lvl1pPr marL="0" indent="0">
              <a:buNone/>
              <a:defRPr sz="1800" b="1">
                <a:solidFill>
                  <a:schemeClr val="accent5">
                    <a:lumMod val="75000"/>
                  </a:schemeClr>
                </a:solidFill>
              </a:defRPr>
            </a:lvl1pPr>
            <a:lvl2pPr>
              <a:defRPr sz="1600">
                <a:solidFill>
                  <a:schemeClr val="accent5">
                    <a:lumMod val="75000"/>
                  </a:schemeClr>
                </a:solidFill>
              </a:defRPr>
            </a:lvl2pPr>
            <a:lvl3pPr>
              <a:defRPr sz="1400">
                <a:solidFill>
                  <a:schemeClr val="accent5">
                    <a:lumMod val="75000"/>
                  </a:schemeClr>
                </a:solidFill>
              </a:defRPr>
            </a:lvl3pPr>
            <a:lvl4pPr>
              <a:defRPr sz="1200">
                <a:solidFill>
                  <a:schemeClr val="accent5">
                    <a:lumMod val="75000"/>
                  </a:schemeClr>
                </a:solidFill>
              </a:defRPr>
            </a:lvl4pPr>
            <a:lvl5pPr>
              <a:defRPr sz="1200">
                <a:solidFill>
                  <a:schemeClr val="accent5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31" name="Graphic 30">
            <a:extLst>
              <a:ext uri="{FF2B5EF4-FFF2-40B4-BE49-F238E27FC236}">
                <a16:creationId xmlns:a16="http://schemas.microsoft.com/office/drawing/2014/main" id="{0D3748F4-3686-3910-CA7F-6C254AE0D6B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633" t="35988"/>
          <a:stretch/>
        </p:blipFill>
        <p:spPr>
          <a:xfrm rot="5400000">
            <a:off x="10357686" y="2925280"/>
            <a:ext cx="2264239" cy="1404388"/>
          </a:xfrm>
          <a:prstGeom prst="rect">
            <a:avLst/>
          </a:prstGeom>
        </p:spPr>
      </p:pic>
      <p:pic>
        <p:nvPicPr>
          <p:cNvPr id="38" name="Graphic 37">
            <a:extLst>
              <a:ext uri="{FF2B5EF4-FFF2-40B4-BE49-F238E27FC236}">
                <a16:creationId xmlns:a16="http://schemas.microsoft.com/office/drawing/2014/main" id="{E1A46F35-893B-F973-2AE1-64D82C7E94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742" b="50663"/>
          <a:stretch/>
        </p:blipFill>
        <p:spPr>
          <a:xfrm flipH="1">
            <a:off x="4252308" y="5297494"/>
            <a:ext cx="3369115" cy="1560506"/>
          </a:xfrm>
          <a:prstGeom prst="rect">
            <a:avLst/>
          </a:prstGeom>
        </p:spPr>
      </p:pic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B14A7A9B-911B-9BE7-5BE2-3BA03C59FCD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817501" y="799552"/>
            <a:ext cx="3419856" cy="5257800"/>
          </a:xfrm>
          <a:custGeom>
            <a:avLst/>
            <a:gdLst>
              <a:gd name="connsiteX0" fmla="*/ 1915233 w 3419856"/>
              <a:gd name="connsiteY0" fmla="*/ 5069791 h 5257800"/>
              <a:gd name="connsiteX1" fmla="*/ 1895545 w 3419856"/>
              <a:gd name="connsiteY1" fmla="*/ 5081521 h 5257800"/>
              <a:gd name="connsiteX2" fmla="*/ 1907469 w 3419856"/>
              <a:gd name="connsiteY2" fmla="*/ 5108772 h 5257800"/>
              <a:gd name="connsiteX3" fmla="*/ 1926709 w 3419856"/>
              <a:gd name="connsiteY3" fmla="*/ 5100706 h 5257800"/>
              <a:gd name="connsiteX4" fmla="*/ 1929657 w 3419856"/>
              <a:gd name="connsiteY4" fmla="*/ 5087985 h 5257800"/>
              <a:gd name="connsiteX5" fmla="*/ 1915233 w 3419856"/>
              <a:gd name="connsiteY5" fmla="*/ 5069792 h 5257800"/>
              <a:gd name="connsiteX6" fmla="*/ 1871185 w 3419856"/>
              <a:gd name="connsiteY6" fmla="*/ 4890594 h 5257800"/>
              <a:gd name="connsiteX7" fmla="*/ 1887596 w 3419856"/>
              <a:gd name="connsiteY7" fmla="*/ 4890674 h 5257800"/>
              <a:gd name="connsiteX8" fmla="*/ 1900717 w 3419856"/>
              <a:gd name="connsiteY8" fmla="*/ 4904687 h 5257800"/>
              <a:gd name="connsiteX9" fmla="*/ 1927920 w 3419856"/>
              <a:gd name="connsiteY9" fmla="*/ 4967781 h 5257800"/>
              <a:gd name="connsiteX10" fmla="*/ 1930592 w 3419856"/>
              <a:gd name="connsiteY10" fmla="*/ 4978456 h 5257800"/>
              <a:gd name="connsiteX11" fmla="*/ 1926209 w 3419856"/>
              <a:gd name="connsiteY11" fmla="*/ 4997150 h 5257800"/>
              <a:gd name="connsiteX12" fmla="*/ 1927802 w 3419856"/>
              <a:gd name="connsiteY12" fmla="*/ 5008697 h 5257800"/>
              <a:gd name="connsiteX13" fmla="*/ 1935303 w 3419856"/>
              <a:gd name="connsiteY13" fmla="*/ 5010900 h 5257800"/>
              <a:gd name="connsiteX14" fmla="*/ 1966652 w 3419856"/>
              <a:gd name="connsiteY14" fmla="*/ 5005104 h 5257800"/>
              <a:gd name="connsiteX15" fmla="*/ 1994750 w 3419856"/>
              <a:gd name="connsiteY15" fmla="*/ 4995781 h 5257800"/>
              <a:gd name="connsiteX16" fmla="*/ 2045550 w 3419856"/>
              <a:gd name="connsiteY16" fmla="*/ 5009705 h 5257800"/>
              <a:gd name="connsiteX17" fmla="*/ 2063040 w 3419856"/>
              <a:gd name="connsiteY17" fmla="*/ 5044583 h 5257800"/>
              <a:gd name="connsiteX18" fmla="*/ 2051972 w 3419856"/>
              <a:gd name="connsiteY18" fmla="*/ 5080754 h 5257800"/>
              <a:gd name="connsiteX19" fmla="*/ 2027217 w 3419856"/>
              <a:gd name="connsiteY19" fmla="*/ 5094543 h 5257800"/>
              <a:gd name="connsiteX20" fmla="*/ 2003212 w 3419856"/>
              <a:gd name="connsiteY20" fmla="*/ 5091826 h 5257800"/>
              <a:gd name="connsiteX21" fmla="*/ 1988722 w 3419856"/>
              <a:gd name="connsiteY21" fmla="*/ 5103470 h 5257800"/>
              <a:gd name="connsiteX22" fmla="*/ 1991697 w 3419856"/>
              <a:gd name="connsiteY22" fmla="*/ 5117710 h 5257800"/>
              <a:gd name="connsiteX23" fmla="*/ 2004910 w 3419856"/>
              <a:gd name="connsiteY23" fmla="*/ 5175837 h 5257800"/>
              <a:gd name="connsiteX24" fmla="*/ 1993894 w 3419856"/>
              <a:gd name="connsiteY24" fmla="*/ 5215594 h 5257800"/>
              <a:gd name="connsiteX25" fmla="*/ 1938738 w 3419856"/>
              <a:gd name="connsiteY25" fmla="*/ 5254866 h 5257800"/>
              <a:gd name="connsiteX26" fmla="*/ 1915102 w 3419856"/>
              <a:gd name="connsiteY26" fmla="*/ 5249505 h 5257800"/>
              <a:gd name="connsiteX27" fmla="*/ 1892768 w 3419856"/>
              <a:gd name="connsiteY27" fmla="*/ 5197110 h 5257800"/>
              <a:gd name="connsiteX28" fmla="*/ 1893124 w 3419856"/>
              <a:gd name="connsiteY28" fmla="*/ 5166567 h 5257800"/>
              <a:gd name="connsiteX29" fmla="*/ 1876475 w 3419856"/>
              <a:gd name="connsiteY29" fmla="*/ 5154074 h 5257800"/>
              <a:gd name="connsiteX30" fmla="*/ 1834809 w 3419856"/>
              <a:gd name="connsiteY30" fmla="*/ 5159720 h 5257800"/>
              <a:gd name="connsiteX31" fmla="*/ 1806040 w 3419856"/>
              <a:gd name="connsiteY31" fmla="*/ 5159216 h 5257800"/>
              <a:gd name="connsiteX32" fmla="*/ 1757003 w 3419856"/>
              <a:gd name="connsiteY32" fmla="*/ 5143217 h 5257800"/>
              <a:gd name="connsiteX33" fmla="*/ 1732327 w 3419856"/>
              <a:gd name="connsiteY33" fmla="*/ 5130161 h 5257800"/>
              <a:gd name="connsiteX34" fmla="*/ 1725536 w 3419856"/>
              <a:gd name="connsiteY34" fmla="*/ 5105948 h 5257800"/>
              <a:gd name="connsiteX35" fmla="*/ 1731274 w 3419856"/>
              <a:gd name="connsiteY35" fmla="*/ 5094136 h 5257800"/>
              <a:gd name="connsiteX36" fmla="*/ 1754648 w 3419856"/>
              <a:gd name="connsiteY36" fmla="*/ 5066174 h 5257800"/>
              <a:gd name="connsiteX37" fmla="*/ 1780903 w 3419856"/>
              <a:gd name="connsiteY37" fmla="*/ 5050988 h 5257800"/>
              <a:gd name="connsiteX38" fmla="*/ 1807514 w 3419856"/>
              <a:gd name="connsiteY38" fmla="*/ 5045612 h 5257800"/>
              <a:gd name="connsiteX39" fmla="*/ 1825452 w 3419856"/>
              <a:gd name="connsiteY39" fmla="*/ 5047589 h 5257800"/>
              <a:gd name="connsiteX40" fmla="*/ 1832848 w 3419856"/>
              <a:gd name="connsiteY40" fmla="*/ 5053149 h 5257800"/>
              <a:gd name="connsiteX41" fmla="*/ 1838955 w 3419856"/>
              <a:gd name="connsiteY41" fmla="*/ 5060520 h 5257800"/>
              <a:gd name="connsiteX42" fmla="*/ 1855392 w 3419856"/>
              <a:gd name="connsiteY42" fmla="*/ 5060022 h 5257800"/>
              <a:gd name="connsiteX43" fmla="*/ 1857958 w 3419856"/>
              <a:gd name="connsiteY43" fmla="*/ 5042426 h 5257800"/>
              <a:gd name="connsiteX44" fmla="*/ 1849641 w 3419856"/>
              <a:gd name="connsiteY44" fmla="*/ 5021235 h 5257800"/>
              <a:gd name="connsiteX45" fmla="*/ 1842639 w 3419856"/>
              <a:gd name="connsiteY45" fmla="*/ 4977036 h 5257800"/>
              <a:gd name="connsiteX46" fmla="*/ 1847298 w 3419856"/>
              <a:gd name="connsiteY46" fmla="*/ 4944925 h 5257800"/>
              <a:gd name="connsiteX47" fmla="*/ 1862999 w 3419856"/>
              <a:gd name="connsiteY47" fmla="*/ 4900691 h 5257800"/>
              <a:gd name="connsiteX48" fmla="*/ 1871185 w 3419856"/>
              <a:gd name="connsiteY48" fmla="*/ 4890594 h 5257800"/>
              <a:gd name="connsiteX49" fmla="*/ 1864289 w 3419856"/>
              <a:gd name="connsiteY49" fmla="*/ 4635768 h 5257800"/>
              <a:gd name="connsiteX50" fmla="*/ 1934909 w 3419856"/>
              <a:gd name="connsiteY50" fmla="*/ 4654336 h 5257800"/>
              <a:gd name="connsiteX51" fmla="*/ 1977773 w 3419856"/>
              <a:gd name="connsiteY51" fmla="*/ 4684277 h 5257800"/>
              <a:gd name="connsiteX52" fmla="*/ 2015254 w 3419856"/>
              <a:gd name="connsiteY52" fmla="*/ 4723170 h 5257800"/>
              <a:gd name="connsiteX53" fmla="*/ 2043444 w 3419856"/>
              <a:gd name="connsiteY53" fmla="*/ 4758668 h 5257800"/>
              <a:gd name="connsiteX54" fmla="*/ 2078320 w 3419856"/>
              <a:gd name="connsiteY54" fmla="*/ 4816241 h 5257800"/>
              <a:gd name="connsiteX55" fmla="*/ 2112050 w 3419856"/>
              <a:gd name="connsiteY55" fmla="*/ 4880476 h 5257800"/>
              <a:gd name="connsiteX56" fmla="*/ 2133673 w 3419856"/>
              <a:gd name="connsiteY56" fmla="*/ 4924383 h 5257800"/>
              <a:gd name="connsiteX57" fmla="*/ 2170562 w 3419856"/>
              <a:gd name="connsiteY57" fmla="*/ 4988690 h 5257800"/>
              <a:gd name="connsiteX58" fmla="*/ 2190224 w 3419856"/>
              <a:gd name="connsiteY58" fmla="*/ 5020846 h 5257800"/>
              <a:gd name="connsiteX59" fmla="*/ 2220191 w 3419856"/>
              <a:gd name="connsiteY59" fmla="*/ 5062620 h 5257800"/>
              <a:gd name="connsiteX60" fmla="*/ 2243051 w 3419856"/>
              <a:gd name="connsiteY60" fmla="*/ 5091430 h 5257800"/>
              <a:gd name="connsiteX61" fmla="*/ 2281940 w 3419856"/>
              <a:gd name="connsiteY61" fmla="*/ 5131581 h 5257800"/>
              <a:gd name="connsiteX62" fmla="*/ 2331530 w 3419856"/>
              <a:gd name="connsiteY62" fmla="*/ 5167046 h 5257800"/>
              <a:gd name="connsiteX63" fmla="*/ 2378987 w 3419856"/>
              <a:gd name="connsiteY63" fmla="*/ 5176760 h 5257800"/>
              <a:gd name="connsiteX64" fmla="*/ 2409348 w 3419856"/>
              <a:gd name="connsiteY64" fmla="*/ 5174646 h 5257800"/>
              <a:gd name="connsiteX65" fmla="*/ 2433182 w 3419856"/>
              <a:gd name="connsiteY65" fmla="*/ 5169898 h 5257800"/>
              <a:gd name="connsiteX66" fmla="*/ 2465360 w 3419856"/>
              <a:gd name="connsiteY66" fmla="*/ 5167476 h 5257800"/>
              <a:gd name="connsiteX67" fmla="*/ 2500070 w 3419856"/>
              <a:gd name="connsiteY67" fmla="*/ 5168543 h 5257800"/>
              <a:gd name="connsiteX68" fmla="*/ 2517089 w 3419856"/>
              <a:gd name="connsiteY68" fmla="*/ 5172181 h 5257800"/>
              <a:gd name="connsiteX69" fmla="*/ 2568180 w 3419856"/>
              <a:gd name="connsiteY69" fmla="*/ 5198469 h 5257800"/>
              <a:gd name="connsiteX70" fmla="*/ 2586164 w 3419856"/>
              <a:gd name="connsiteY70" fmla="*/ 5218361 h 5257800"/>
              <a:gd name="connsiteX71" fmla="*/ 2608349 w 3419856"/>
              <a:gd name="connsiteY71" fmla="*/ 5250792 h 5257800"/>
              <a:gd name="connsiteX72" fmla="*/ 2612255 w 3419856"/>
              <a:gd name="connsiteY72" fmla="*/ 5257800 h 5257800"/>
              <a:gd name="connsiteX73" fmla="*/ 1989234 w 3419856"/>
              <a:gd name="connsiteY73" fmla="*/ 5257800 h 5257800"/>
              <a:gd name="connsiteX74" fmla="*/ 2008299 w 3419856"/>
              <a:gd name="connsiteY74" fmla="*/ 5240194 h 5257800"/>
              <a:gd name="connsiteX75" fmla="*/ 2025717 w 3419856"/>
              <a:gd name="connsiteY75" fmla="*/ 5210733 h 5257800"/>
              <a:gd name="connsiteX76" fmla="*/ 2030862 w 3419856"/>
              <a:gd name="connsiteY76" fmla="*/ 5160752 h 5257800"/>
              <a:gd name="connsiteX77" fmla="*/ 2023177 w 3419856"/>
              <a:gd name="connsiteY77" fmla="*/ 5126163 h 5257800"/>
              <a:gd name="connsiteX78" fmla="*/ 2022506 w 3419856"/>
              <a:gd name="connsiteY78" fmla="*/ 5121135 h 5257800"/>
              <a:gd name="connsiteX79" fmla="*/ 2046274 w 3419856"/>
              <a:gd name="connsiteY79" fmla="*/ 5116900 h 5257800"/>
              <a:gd name="connsiteX80" fmla="*/ 2083268 w 3419856"/>
              <a:gd name="connsiteY80" fmla="*/ 5076589 h 5257800"/>
              <a:gd name="connsiteX81" fmla="*/ 2089335 w 3419856"/>
              <a:gd name="connsiteY81" fmla="*/ 5042728 h 5257800"/>
              <a:gd name="connsiteX82" fmla="*/ 2075898 w 3419856"/>
              <a:gd name="connsiteY82" fmla="*/ 5003181 h 5257800"/>
              <a:gd name="connsiteX83" fmla="*/ 2051393 w 3419856"/>
              <a:gd name="connsiteY83" fmla="*/ 4981142 h 5257800"/>
              <a:gd name="connsiteX84" fmla="*/ 2006779 w 3419856"/>
              <a:gd name="connsiteY84" fmla="*/ 4968764 h 5257800"/>
              <a:gd name="connsiteX85" fmla="*/ 1988525 w 3419856"/>
              <a:gd name="connsiteY85" fmla="*/ 4969990 h 5257800"/>
              <a:gd name="connsiteX86" fmla="*/ 1957295 w 3419856"/>
              <a:gd name="connsiteY86" fmla="*/ 4980664 h 5257800"/>
              <a:gd name="connsiteX87" fmla="*/ 1954294 w 3419856"/>
              <a:gd name="connsiteY87" fmla="*/ 4981138 h 5257800"/>
              <a:gd name="connsiteX88" fmla="*/ 1951504 w 3419856"/>
              <a:gd name="connsiteY88" fmla="*/ 4968497 h 5257800"/>
              <a:gd name="connsiteX89" fmla="*/ 1927433 w 3419856"/>
              <a:gd name="connsiteY89" fmla="*/ 4900435 h 5257800"/>
              <a:gd name="connsiteX90" fmla="*/ 1901375 w 3419856"/>
              <a:gd name="connsiteY90" fmla="*/ 4868781 h 5257800"/>
              <a:gd name="connsiteX91" fmla="*/ 1862591 w 3419856"/>
              <a:gd name="connsiteY91" fmla="*/ 4865993 h 5257800"/>
              <a:gd name="connsiteX92" fmla="*/ 1840429 w 3419856"/>
              <a:gd name="connsiteY92" fmla="*/ 4889437 h 5257800"/>
              <a:gd name="connsiteX93" fmla="*/ 1817134 w 3419856"/>
              <a:gd name="connsiteY93" fmla="*/ 4989348 h 5257800"/>
              <a:gd name="connsiteX94" fmla="*/ 1819543 w 3419856"/>
              <a:gd name="connsiteY94" fmla="*/ 5005715 h 5257800"/>
              <a:gd name="connsiteX95" fmla="*/ 1821780 w 3419856"/>
              <a:gd name="connsiteY95" fmla="*/ 5018591 h 5257800"/>
              <a:gd name="connsiteX96" fmla="*/ 1787404 w 3419856"/>
              <a:gd name="connsiteY96" fmla="*/ 5022112 h 5257800"/>
              <a:gd name="connsiteX97" fmla="*/ 1726997 w 3419856"/>
              <a:gd name="connsiteY97" fmla="*/ 5056000 h 5257800"/>
              <a:gd name="connsiteX98" fmla="*/ 1701637 w 3419856"/>
              <a:gd name="connsiteY98" fmla="*/ 5094322 h 5257800"/>
              <a:gd name="connsiteX99" fmla="*/ 1705598 w 3419856"/>
              <a:gd name="connsiteY99" fmla="*/ 5139882 h 5257800"/>
              <a:gd name="connsiteX100" fmla="*/ 1728247 w 3419856"/>
              <a:gd name="connsiteY100" fmla="*/ 5158894 h 5257800"/>
              <a:gd name="connsiteX101" fmla="*/ 1785799 w 3419856"/>
              <a:gd name="connsiteY101" fmla="*/ 5181821 h 5257800"/>
              <a:gd name="connsiteX102" fmla="*/ 1842087 w 3419856"/>
              <a:gd name="connsiteY102" fmla="*/ 5185267 h 5257800"/>
              <a:gd name="connsiteX103" fmla="*/ 1867223 w 3419856"/>
              <a:gd name="connsiteY103" fmla="*/ 5182269 h 5257800"/>
              <a:gd name="connsiteX104" fmla="*/ 1866618 w 3419856"/>
              <a:gd name="connsiteY104" fmla="*/ 5193192 h 5257800"/>
              <a:gd name="connsiteX105" fmla="*/ 1884253 w 3419856"/>
              <a:gd name="connsiteY105" fmla="*/ 5256661 h 5257800"/>
              <a:gd name="connsiteX106" fmla="*/ 1885560 w 3419856"/>
              <a:gd name="connsiteY106" fmla="*/ 5257800 h 5257800"/>
              <a:gd name="connsiteX107" fmla="*/ 1531802 w 3419856"/>
              <a:gd name="connsiteY107" fmla="*/ 5257800 h 5257800"/>
              <a:gd name="connsiteX108" fmla="*/ 1536498 w 3419856"/>
              <a:gd name="connsiteY108" fmla="*/ 5241967 h 5257800"/>
              <a:gd name="connsiteX109" fmla="*/ 1551421 w 3419856"/>
              <a:gd name="connsiteY109" fmla="*/ 5189786 h 5257800"/>
              <a:gd name="connsiteX110" fmla="*/ 1565753 w 3419856"/>
              <a:gd name="connsiteY110" fmla="*/ 5140209 h 5257800"/>
              <a:gd name="connsiteX111" fmla="*/ 1579072 w 3419856"/>
              <a:gd name="connsiteY111" fmla="*/ 5095906 h 5257800"/>
              <a:gd name="connsiteX112" fmla="*/ 1587074 w 3419856"/>
              <a:gd name="connsiteY112" fmla="*/ 5073647 h 5257800"/>
              <a:gd name="connsiteX113" fmla="*/ 1604696 w 3419856"/>
              <a:gd name="connsiteY113" fmla="*/ 5027905 h 5257800"/>
              <a:gd name="connsiteX114" fmla="*/ 1632399 w 3419856"/>
              <a:gd name="connsiteY114" fmla="*/ 4958819 h 5257800"/>
              <a:gd name="connsiteX115" fmla="*/ 1665998 w 3419856"/>
              <a:gd name="connsiteY115" fmla="*/ 4872462 h 5257800"/>
              <a:gd name="connsiteX116" fmla="*/ 1686778 w 3419856"/>
              <a:gd name="connsiteY116" fmla="*/ 4821567 h 5257800"/>
              <a:gd name="connsiteX117" fmla="*/ 1714653 w 3419856"/>
              <a:gd name="connsiteY117" fmla="*/ 4769194 h 5257800"/>
              <a:gd name="connsiteX118" fmla="*/ 1744896 w 3419856"/>
              <a:gd name="connsiteY118" fmla="*/ 4727837 h 5257800"/>
              <a:gd name="connsiteX119" fmla="*/ 1763702 w 3419856"/>
              <a:gd name="connsiteY119" fmla="*/ 4701886 h 5257800"/>
              <a:gd name="connsiteX120" fmla="*/ 1792761 w 3419856"/>
              <a:gd name="connsiteY120" fmla="*/ 4669530 h 5257800"/>
              <a:gd name="connsiteX121" fmla="*/ 1834427 w 3419856"/>
              <a:gd name="connsiteY121" fmla="*/ 4641503 h 5257800"/>
              <a:gd name="connsiteX122" fmla="*/ 1864289 w 3419856"/>
              <a:gd name="connsiteY122" fmla="*/ 4635768 h 5257800"/>
              <a:gd name="connsiteX123" fmla="*/ 0 w 3419856"/>
              <a:gd name="connsiteY123" fmla="*/ 0 h 5257800"/>
              <a:gd name="connsiteX124" fmla="*/ 3419856 w 3419856"/>
              <a:gd name="connsiteY124" fmla="*/ 0 h 5257800"/>
              <a:gd name="connsiteX125" fmla="*/ 3419856 w 3419856"/>
              <a:gd name="connsiteY125" fmla="*/ 5257800 h 5257800"/>
              <a:gd name="connsiteX126" fmla="*/ 3394697 w 3419856"/>
              <a:gd name="connsiteY126" fmla="*/ 5257800 h 5257800"/>
              <a:gd name="connsiteX127" fmla="*/ 3387934 w 3419856"/>
              <a:gd name="connsiteY127" fmla="*/ 5251358 h 5257800"/>
              <a:gd name="connsiteX128" fmla="*/ 3329617 w 3419856"/>
              <a:gd name="connsiteY128" fmla="*/ 5235818 h 5257800"/>
              <a:gd name="connsiteX129" fmla="*/ 3265516 w 3419856"/>
              <a:gd name="connsiteY129" fmla="*/ 5244516 h 5257800"/>
              <a:gd name="connsiteX130" fmla="*/ 3208950 w 3419856"/>
              <a:gd name="connsiteY130" fmla="*/ 5247817 h 5257800"/>
              <a:gd name="connsiteX131" fmla="*/ 3184253 w 3419856"/>
              <a:gd name="connsiteY131" fmla="*/ 5242235 h 5257800"/>
              <a:gd name="connsiteX132" fmla="*/ 3151362 w 3419856"/>
              <a:gd name="connsiteY132" fmla="*/ 5228296 h 5257800"/>
              <a:gd name="connsiteX133" fmla="*/ 3124444 w 3419856"/>
              <a:gd name="connsiteY133" fmla="*/ 5203576 h 5257800"/>
              <a:gd name="connsiteX134" fmla="*/ 3093005 w 3419856"/>
              <a:gd name="connsiteY134" fmla="*/ 5141160 h 5257800"/>
              <a:gd name="connsiteX135" fmla="*/ 3072482 w 3419856"/>
              <a:gd name="connsiteY135" fmla="*/ 5077748 h 5257800"/>
              <a:gd name="connsiteX136" fmla="*/ 3050555 w 3419856"/>
              <a:gd name="connsiteY136" fmla="*/ 5007578 h 5257800"/>
              <a:gd name="connsiteX137" fmla="*/ 3019074 w 3419856"/>
              <a:gd name="connsiteY137" fmla="*/ 4952307 h 5257800"/>
              <a:gd name="connsiteX138" fmla="*/ 3000224 w 3419856"/>
              <a:gd name="connsiteY138" fmla="*/ 4934268 h 5257800"/>
              <a:gd name="connsiteX139" fmla="*/ 2980225 w 3419856"/>
              <a:gd name="connsiteY139" fmla="*/ 4918798 h 5257800"/>
              <a:gd name="connsiteX140" fmla="*/ 2943520 w 3419856"/>
              <a:gd name="connsiteY140" fmla="*/ 4898555 h 5257800"/>
              <a:gd name="connsiteX141" fmla="*/ 2889293 w 3419856"/>
              <a:gd name="connsiteY141" fmla="*/ 4876440 h 5257800"/>
              <a:gd name="connsiteX142" fmla="*/ 2858980 w 3419856"/>
              <a:gd name="connsiteY142" fmla="*/ 4865237 h 5257800"/>
              <a:gd name="connsiteX143" fmla="*/ 2844804 w 3419856"/>
              <a:gd name="connsiteY143" fmla="*/ 4858716 h 5257800"/>
              <a:gd name="connsiteX144" fmla="*/ 2798553 w 3419856"/>
              <a:gd name="connsiteY144" fmla="*/ 4830527 h 5257800"/>
              <a:gd name="connsiteX145" fmla="*/ 2756686 w 3419856"/>
              <a:gd name="connsiteY145" fmla="*/ 4799109 h 5257800"/>
              <a:gd name="connsiteX146" fmla="*/ 2715935 w 3419856"/>
              <a:gd name="connsiteY146" fmla="*/ 4766156 h 5257800"/>
              <a:gd name="connsiteX147" fmla="*/ 2686767 w 3419856"/>
              <a:gd name="connsiteY147" fmla="*/ 4738331 h 5257800"/>
              <a:gd name="connsiteX148" fmla="*/ 2636458 w 3419856"/>
              <a:gd name="connsiteY148" fmla="*/ 4685774 h 5257800"/>
              <a:gd name="connsiteX149" fmla="*/ 2627231 w 3419856"/>
              <a:gd name="connsiteY149" fmla="*/ 4677742 h 5257800"/>
              <a:gd name="connsiteX150" fmla="*/ 2621208 w 3419856"/>
              <a:gd name="connsiteY150" fmla="*/ 4676409 h 5257800"/>
              <a:gd name="connsiteX151" fmla="*/ 2633380 w 3419856"/>
              <a:gd name="connsiteY151" fmla="*/ 4702093 h 5257800"/>
              <a:gd name="connsiteX152" fmla="*/ 2682302 w 3419856"/>
              <a:gd name="connsiteY152" fmla="*/ 4761487 h 5257800"/>
              <a:gd name="connsiteX153" fmla="*/ 2759821 w 3419856"/>
              <a:gd name="connsiteY153" fmla="*/ 4831245 h 5257800"/>
              <a:gd name="connsiteX154" fmla="*/ 2799545 w 3419856"/>
              <a:gd name="connsiteY154" fmla="*/ 4859994 h 5257800"/>
              <a:gd name="connsiteX155" fmla="*/ 2911901 w 3419856"/>
              <a:gd name="connsiteY155" fmla="*/ 4914065 h 5257800"/>
              <a:gd name="connsiteX156" fmla="*/ 2980494 w 3419856"/>
              <a:gd name="connsiteY156" fmla="*/ 4952122 h 5257800"/>
              <a:gd name="connsiteX157" fmla="*/ 3016660 w 3419856"/>
              <a:gd name="connsiteY157" fmla="*/ 4996426 h 5257800"/>
              <a:gd name="connsiteX158" fmla="*/ 3032152 w 3419856"/>
              <a:gd name="connsiteY158" fmla="*/ 5037240 h 5257800"/>
              <a:gd name="connsiteX159" fmla="*/ 3043376 w 3419856"/>
              <a:gd name="connsiteY159" fmla="*/ 5073992 h 5257800"/>
              <a:gd name="connsiteX160" fmla="*/ 3060259 w 3419856"/>
              <a:gd name="connsiteY160" fmla="*/ 5129091 h 5257800"/>
              <a:gd name="connsiteX161" fmla="*/ 3083361 w 3419856"/>
              <a:gd name="connsiteY161" fmla="*/ 5186432 h 5257800"/>
              <a:gd name="connsiteX162" fmla="*/ 3113868 w 3419856"/>
              <a:gd name="connsiteY162" fmla="*/ 5231958 h 5257800"/>
              <a:gd name="connsiteX163" fmla="*/ 3157902 w 3419856"/>
              <a:gd name="connsiteY163" fmla="*/ 5257800 h 5257800"/>
              <a:gd name="connsiteX164" fmla="*/ 2902585 w 3419856"/>
              <a:gd name="connsiteY164" fmla="*/ 5257800 h 5257800"/>
              <a:gd name="connsiteX165" fmla="*/ 2900171 w 3419856"/>
              <a:gd name="connsiteY165" fmla="*/ 5247556 h 5257800"/>
              <a:gd name="connsiteX166" fmla="*/ 2884034 w 3419856"/>
              <a:gd name="connsiteY166" fmla="*/ 5200561 h 5257800"/>
              <a:gd name="connsiteX167" fmla="*/ 2870145 w 3419856"/>
              <a:gd name="connsiteY167" fmla="*/ 5167947 h 5257800"/>
              <a:gd name="connsiteX168" fmla="*/ 2849465 w 3419856"/>
              <a:gd name="connsiteY168" fmla="*/ 5127572 h 5257800"/>
              <a:gd name="connsiteX169" fmla="*/ 2825188 w 3419856"/>
              <a:gd name="connsiteY169" fmla="*/ 5090539 h 5257800"/>
              <a:gd name="connsiteX170" fmla="*/ 2809056 w 3419856"/>
              <a:gd name="connsiteY170" fmla="*/ 5066930 h 5257800"/>
              <a:gd name="connsiteX171" fmla="*/ 2764728 w 3419856"/>
              <a:gd name="connsiteY171" fmla="*/ 5012100 h 5257800"/>
              <a:gd name="connsiteX172" fmla="*/ 2764728 w 3419856"/>
              <a:gd name="connsiteY172" fmla="*/ 5012102 h 5257800"/>
              <a:gd name="connsiteX173" fmla="*/ 2694149 w 3419856"/>
              <a:gd name="connsiteY173" fmla="*/ 4987641 h 5257800"/>
              <a:gd name="connsiteX174" fmla="*/ 2620556 w 3419856"/>
              <a:gd name="connsiteY174" fmla="*/ 4994683 h 5257800"/>
              <a:gd name="connsiteX175" fmla="*/ 2577638 w 3419856"/>
              <a:gd name="connsiteY175" fmla="*/ 4989290 h 5257800"/>
              <a:gd name="connsiteX176" fmla="*/ 2508733 w 3419856"/>
              <a:gd name="connsiteY176" fmla="*/ 4955228 h 5257800"/>
              <a:gd name="connsiteX177" fmla="*/ 2428721 w 3419856"/>
              <a:gd name="connsiteY177" fmla="*/ 4883000 h 5257800"/>
              <a:gd name="connsiteX178" fmla="*/ 2390239 w 3419856"/>
              <a:gd name="connsiteY178" fmla="*/ 4836328 h 5257800"/>
              <a:gd name="connsiteX179" fmla="*/ 2390252 w 3419856"/>
              <a:gd name="connsiteY179" fmla="*/ 4836328 h 5257800"/>
              <a:gd name="connsiteX180" fmla="*/ 2381843 w 3419856"/>
              <a:gd name="connsiteY180" fmla="*/ 4827933 h 5257800"/>
              <a:gd name="connsiteX181" fmla="*/ 2379961 w 3419856"/>
              <a:gd name="connsiteY181" fmla="*/ 4838534 h 5257800"/>
              <a:gd name="connsiteX182" fmla="*/ 2390015 w 3419856"/>
              <a:gd name="connsiteY182" fmla="*/ 4860844 h 5257800"/>
              <a:gd name="connsiteX183" fmla="*/ 2444592 w 3419856"/>
              <a:gd name="connsiteY183" fmla="*/ 4930460 h 5257800"/>
              <a:gd name="connsiteX184" fmla="*/ 2493995 w 3419856"/>
              <a:gd name="connsiteY184" fmla="*/ 4973154 h 5257800"/>
              <a:gd name="connsiteX185" fmla="*/ 2533483 w 3419856"/>
              <a:gd name="connsiteY185" fmla="*/ 4998605 h 5257800"/>
              <a:gd name="connsiteX186" fmla="*/ 2596794 w 3419856"/>
              <a:gd name="connsiteY186" fmla="*/ 5020619 h 5257800"/>
              <a:gd name="connsiteX187" fmla="*/ 2610778 w 3419856"/>
              <a:gd name="connsiteY187" fmla="*/ 5021660 h 5257800"/>
              <a:gd name="connsiteX188" fmla="*/ 2681279 w 3419856"/>
              <a:gd name="connsiteY188" fmla="*/ 5016638 h 5257800"/>
              <a:gd name="connsiteX189" fmla="*/ 2722023 w 3419856"/>
              <a:gd name="connsiteY189" fmla="*/ 5017673 h 5257800"/>
              <a:gd name="connsiteX190" fmla="*/ 2741658 w 3419856"/>
              <a:gd name="connsiteY190" fmla="*/ 5028607 h 5257800"/>
              <a:gd name="connsiteX191" fmla="*/ 2788644 w 3419856"/>
              <a:gd name="connsiteY191" fmla="*/ 5084989 h 5257800"/>
              <a:gd name="connsiteX192" fmla="*/ 2815460 w 3419856"/>
              <a:gd name="connsiteY192" fmla="*/ 5123760 h 5257800"/>
              <a:gd name="connsiteX193" fmla="*/ 2847508 w 3419856"/>
              <a:gd name="connsiteY193" fmla="*/ 5182969 h 5257800"/>
              <a:gd name="connsiteX194" fmla="*/ 2863729 w 3419856"/>
              <a:gd name="connsiteY194" fmla="*/ 5223680 h 5257800"/>
              <a:gd name="connsiteX195" fmla="*/ 2873866 w 3419856"/>
              <a:gd name="connsiteY195" fmla="*/ 5257800 h 5257800"/>
              <a:gd name="connsiteX196" fmla="*/ 2644993 w 3419856"/>
              <a:gd name="connsiteY196" fmla="*/ 5257800 h 5257800"/>
              <a:gd name="connsiteX197" fmla="*/ 2633075 w 3419856"/>
              <a:gd name="connsiteY197" fmla="*/ 5234851 h 5257800"/>
              <a:gd name="connsiteX198" fmla="*/ 2594610 w 3419856"/>
              <a:gd name="connsiteY198" fmla="*/ 5184476 h 5257800"/>
              <a:gd name="connsiteX199" fmla="*/ 2542634 w 3419856"/>
              <a:gd name="connsiteY199" fmla="*/ 5149946 h 5257800"/>
              <a:gd name="connsiteX200" fmla="*/ 2507758 w 3419856"/>
              <a:gd name="connsiteY200" fmla="*/ 5142097 h 5257800"/>
              <a:gd name="connsiteX201" fmla="*/ 2452884 w 3419856"/>
              <a:gd name="connsiteY201" fmla="*/ 5140196 h 5257800"/>
              <a:gd name="connsiteX202" fmla="*/ 2411493 w 3419856"/>
              <a:gd name="connsiteY202" fmla="*/ 5146606 h 5257800"/>
              <a:gd name="connsiteX203" fmla="*/ 2395043 w 3419856"/>
              <a:gd name="connsiteY203" fmla="*/ 5148089 h 5257800"/>
              <a:gd name="connsiteX204" fmla="*/ 2344388 w 3419856"/>
              <a:gd name="connsiteY204" fmla="*/ 5142625 h 5257800"/>
              <a:gd name="connsiteX205" fmla="*/ 2327002 w 3419856"/>
              <a:gd name="connsiteY205" fmla="*/ 5132714 h 5257800"/>
              <a:gd name="connsiteX206" fmla="*/ 2254106 w 3419856"/>
              <a:gd name="connsiteY206" fmla="*/ 5060930 h 5257800"/>
              <a:gd name="connsiteX207" fmla="*/ 2209347 w 3419856"/>
              <a:gd name="connsiteY207" fmla="*/ 4999351 h 5257800"/>
              <a:gd name="connsiteX208" fmla="*/ 2181722 w 3419856"/>
              <a:gd name="connsiteY208" fmla="*/ 4954698 h 5257800"/>
              <a:gd name="connsiteX209" fmla="*/ 2148571 w 3419856"/>
              <a:gd name="connsiteY209" fmla="*/ 4891263 h 5257800"/>
              <a:gd name="connsiteX210" fmla="*/ 2124592 w 3419856"/>
              <a:gd name="connsiteY210" fmla="*/ 4844635 h 5257800"/>
              <a:gd name="connsiteX211" fmla="*/ 2087203 w 3419856"/>
              <a:gd name="connsiteY211" fmla="*/ 4775337 h 5257800"/>
              <a:gd name="connsiteX212" fmla="*/ 2056183 w 3419856"/>
              <a:gd name="connsiteY212" fmla="*/ 4729667 h 5257800"/>
              <a:gd name="connsiteX213" fmla="*/ 2014517 w 3419856"/>
              <a:gd name="connsiteY213" fmla="*/ 4681119 h 5257800"/>
              <a:gd name="connsiteX214" fmla="*/ 1965494 w 3419856"/>
              <a:gd name="connsiteY214" fmla="*/ 4640329 h 5257800"/>
              <a:gd name="connsiteX215" fmla="*/ 1885964 w 3419856"/>
              <a:gd name="connsiteY215" fmla="*/ 4609676 h 5257800"/>
              <a:gd name="connsiteX216" fmla="*/ 1881608 w 3419856"/>
              <a:gd name="connsiteY216" fmla="*/ 4609197 h 5257800"/>
              <a:gd name="connsiteX217" fmla="*/ 1860696 w 3419856"/>
              <a:gd name="connsiteY217" fmla="*/ 4608370 h 5257800"/>
              <a:gd name="connsiteX218" fmla="*/ 1829110 w 3419856"/>
              <a:gd name="connsiteY218" fmla="*/ 4614231 h 5257800"/>
              <a:gd name="connsiteX219" fmla="*/ 1776652 w 3419856"/>
              <a:gd name="connsiteY219" fmla="*/ 4647428 h 5257800"/>
              <a:gd name="connsiteX220" fmla="*/ 1734078 w 3419856"/>
              <a:gd name="connsiteY220" fmla="*/ 4696011 h 5257800"/>
              <a:gd name="connsiteX221" fmla="*/ 1715995 w 3419856"/>
              <a:gd name="connsiteY221" fmla="*/ 4720815 h 5257800"/>
              <a:gd name="connsiteX222" fmla="*/ 1679224 w 3419856"/>
              <a:gd name="connsiteY222" fmla="*/ 4776933 h 5257800"/>
              <a:gd name="connsiteX223" fmla="*/ 1651890 w 3419856"/>
              <a:gd name="connsiteY223" fmla="*/ 4833559 h 5257800"/>
              <a:gd name="connsiteX224" fmla="*/ 1635241 w 3419856"/>
              <a:gd name="connsiteY224" fmla="*/ 4876623 h 5257800"/>
              <a:gd name="connsiteX225" fmla="*/ 1610579 w 3419856"/>
              <a:gd name="connsiteY225" fmla="*/ 4939214 h 5257800"/>
              <a:gd name="connsiteX226" fmla="*/ 1584350 w 3419856"/>
              <a:gd name="connsiteY226" fmla="*/ 5007635 h 5257800"/>
              <a:gd name="connsiteX227" fmla="*/ 1554251 w 3419856"/>
              <a:gd name="connsiteY227" fmla="*/ 5085996 h 5257800"/>
              <a:gd name="connsiteX228" fmla="*/ 1542907 w 3419856"/>
              <a:gd name="connsiteY228" fmla="*/ 5121874 h 5257800"/>
              <a:gd name="connsiteX229" fmla="*/ 1531496 w 3419856"/>
              <a:gd name="connsiteY229" fmla="*/ 5161118 h 5257800"/>
              <a:gd name="connsiteX230" fmla="*/ 1519112 w 3419856"/>
              <a:gd name="connsiteY230" fmla="*/ 5204917 h 5257800"/>
              <a:gd name="connsiteX231" fmla="*/ 1503403 w 3419856"/>
              <a:gd name="connsiteY231" fmla="*/ 5257800 h 5257800"/>
              <a:gd name="connsiteX232" fmla="*/ 0 w 3419856"/>
              <a:gd name="connsiteY232" fmla="*/ 5257800 h 525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</a:cxnLst>
            <a:rect l="l" t="t" r="r" b="b"/>
            <a:pathLst>
              <a:path w="3419856" h="5257800">
                <a:moveTo>
                  <a:pt x="1915233" y="5069791"/>
                </a:moveTo>
                <a:cubicBezTo>
                  <a:pt x="1905600" y="5068158"/>
                  <a:pt x="1898612" y="5072324"/>
                  <a:pt x="1895545" y="5081521"/>
                </a:cubicBezTo>
                <a:cubicBezTo>
                  <a:pt x="1892058" y="5092010"/>
                  <a:pt x="1897545" y="5104567"/>
                  <a:pt x="1907469" y="5108772"/>
                </a:cubicBezTo>
                <a:cubicBezTo>
                  <a:pt x="1914970" y="5111951"/>
                  <a:pt x="1923867" y="5108439"/>
                  <a:pt x="1926709" y="5100706"/>
                </a:cubicBezTo>
                <a:cubicBezTo>
                  <a:pt x="1928197" y="5096652"/>
                  <a:pt x="1928710" y="5092237"/>
                  <a:pt x="1929657" y="5087985"/>
                </a:cubicBezTo>
                <a:cubicBezTo>
                  <a:pt x="1929210" y="5077207"/>
                  <a:pt x="1924748" y="5071407"/>
                  <a:pt x="1915233" y="5069792"/>
                </a:cubicBezTo>
                <a:close/>
                <a:moveTo>
                  <a:pt x="1871185" y="4890594"/>
                </a:moveTo>
                <a:cubicBezTo>
                  <a:pt x="1876752" y="4885713"/>
                  <a:pt x="1882029" y="4885717"/>
                  <a:pt x="1887596" y="4890674"/>
                </a:cubicBezTo>
                <a:cubicBezTo>
                  <a:pt x="1892360" y="4894923"/>
                  <a:pt x="1897164" y="4899451"/>
                  <a:pt x="1900717" y="4904687"/>
                </a:cubicBezTo>
                <a:cubicBezTo>
                  <a:pt x="1913786" y="4923942"/>
                  <a:pt x="1921695" y="4945530"/>
                  <a:pt x="1927920" y="4967781"/>
                </a:cubicBezTo>
                <a:cubicBezTo>
                  <a:pt x="1928920" y="4971311"/>
                  <a:pt x="1929789" y="4974878"/>
                  <a:pt x="1930592" y="4978456"/>
                </a:cubicBezTo>
                <a:cubicBezTo>
                  <a:pt x="1932118" y="4985336"/>
                  <a:pt x="1933843" y="4991854"/>
                  <a:pt x="1926209" y="4997150"/>
                </a:cubicBezTo>
                <a:cubicBezTo>
                  <a:pt x="1921774" y="5000223"/>
                  <a:pt x="1922985" y="5005996"/>
                  <a:pt x="1927802" y="5008697"/>
                </a:cubicBezTo>
                <a:cubicBezTo>
                  <a:pt x="1930026" y="5009943"/>
                  <a:pt x="1932737" y="5010600"/>
                  <a:pt x="1935303" y="5010900"/>
                </a:cubicBezTo>
                <a:cubicBezTo>
                  <a:pt x="1946319" y="5012189"/>
                  <a:pt x="1956781" y="5010516"/>
                  <a:pt x="1966652" y="5005104"/>
                </a:cubicBezTo>
                <a:cubicBezTo>
                  <a:pt x="1975404" y="5000298"/>
                  <a:pt x="1984682" y="4997138"/>
                  <a:pt x="1994750" y="4995781"/>
                </a:cubicBezTo>
                <a:cubicBezTo>
                  <a:pt x="2013806" y="4993215"/>
                  <a:pt x="2031178" y="4996993"/>
                  <a:pt x="2045550" y="5009705"/>
                </a:cubicBezTo>
                <a:cubicBezTo>
                  <a:pt x="2055723" y="5018694"/>
                  <a:pt x="2064672" y="5028237"/>
                  <a:pt x="2063040" y="5044583"/>
                </a:cubicBezTo>
                <a:cubicBezTo>
                  <a:pt x="2061711" y="5057765"/>
                  <a:pt x="2059302" y="5069786"/>
                  <a:pt x="2051972" y="5080754"/>
                </a:cubicBezTo>
                <a:cubicBezTo>
                  <a:pt x="2046063" y="5089570"/>
                  <a:pt x="2037469" y="5093479"/>
                  <a:pt x="2027217" y="5094543"/>
                </a:cubicBezTo>
                <a:cubicBezTo>
                  <a:pt x="2018992" y="5095397"/>
                  <a:pt x="2011161" y="5093374"/>
                  <a:pt x="2003212" y="5091826"/>
                </a:cubicBezTo>
                <a:cubicBezTo>
                  <a:pt x="1994473" y="5090127"/>
                  <a:pt x="1989472" y="5094643"/>
                  <a:pt x="1988722" y="5103470"/>
                </a:cubicBezTo>
                <a:cubicBezTo>
                  <a:pt x="1988288" y="5108635"/>
                  <a:pt x="1989512" y="5113067"/>
                  <a:pt x="1991697" y="5117710"/>
                </a:cubicBezTo>
                <a:cubicBezTo>
                  <a:pt x="2000356" y="5136080"/>
                  <a:pt x="2005383" y="5155287"/>
                  <a:pt x="2004910" y="5175837"/>
                </a:cubicBezTo>
                <a:cubicBezTo>
                  <a:pt x="2004581" y="5190119"/>
                  <a:pt x="2001883" y="5203975"/>
                  <a:pt x="1993894" y="5215594"/>
                </a:cubicBezTo>
                <a:cubicBezTo>
                  <a:pt x="1980471" y="5235140"/>
                  <a:pt x="1961848" y="5248425"/>
                  <a:pt x="1938738" y="5254866"/>
                </a:cubicBezTo>
                <a:cubicBezTo>
                  <a:pt x="1929960" y="5257311"/>
                  <a:pt x="1921748" y="5255670"/>
                  <a:pt x="1915102" y="5249505"/>
                </a:cubicBezTo>
                <a:cubicBezTo>
                  <a:pt x="1899928" y="5235426"/>
                  <a:pt x="1890136" y="5219109"/>
                  <a:pt x="1892768" y="5197110"/>
                </a:cubicBezTo>
                <a:cubicBezTo>
                  <a:pt x="1893979" y="5187048"/>
                  <a:pt x="1893808" y="5176706"/>
                  <a:pt x="1893124" y="5166567"/>
                </a:cubicBezTo>
                <a:cubicBezTo>
                  <a:pt x="1892531" y="5157844"/>
                  <a:pt x="1885280" y="5152911"/>
                  <a:pt x="1876475" y="5154074"/>
                </a:cubicBezTo>
                <a:cubicBezTo>
                  <a:pt x="1862578" y="5155912"/>
                  <a:pt x="1848746" y="5158496"/>
                  <a:pt x="1834809" y="5159720"/>
                </a:cubicBezTo>
                <a:cubicBezTo>
                  <a:pt x="1825281" y="5160557"/>
                  <a:pt x="1815410" y="5160789"/>
                  <a:pt x="1806040" y="5159216"/>
                </a:cubicBezTo>
                <a:cubicBezTo>
                  <a:pt x="1789010" y="5156353"/>
                  <a:pt x="1772533" y="5150837"/>
                  <a:pt x="1757003" y="5143217"/>
                </a:cubicBezTo>
                <a:cubicBezTo>
                  <a:pt x="1748686" y="5139138"/>
                  <a:pt x="1739697" y="5136467"/>
                  <a:pt x="1732327" y="5130161"/>
                </a:cubicBezTo>
                <a:cubicBezTo>
                  <a:pt x="1723010" y="5122191"/>
                  <a:pt x="1722825" y="5114056"/>
                  <a:pt x="1725536" y="5105948"/>
                </a:cubicBezTo>
                <a:cubicBezTo>
                  <a:pt x="1726918" y="5101832"/>
                  <a:pt x="1729261" y="5098024"/>
                  <a:pt x="1731274" y="5094136"/>
                </a:cubicBezTo>
                <a:cubicBezTo>
                  <a:pt x="1736999" y="5083101"/>
                  <a:pt x="1745435" y="5074335"/>
                  <a:pt x="1754648" y="5066174"/>
                </a:cubicBezTo>
                <a:cubicBezTo>
                  <a:pt x="1762399" y="5059319"/>
                  <a:pt x="1770414" y="5053102"/>
                  <a:pt x="1780903" y="5050988"/>
                </a:cubicBezTo>
                <a:cubicBezTo>
                  <a:pt x="1789773" y="5049200"/>
                  <a:pt x="1798551" y="5046561"/>
                  <a:pt x="1807514" y="5045612"/>
                </a:cubicBezTo>
                <a:cubicBezTo>
                  <a:pt x="1813384" y="5044989"/>
                  <a:pt x="1819608" y="5046213"/>
                  <a:pt x="1825452" y="5047589"/>
                </a:cubicBezTo>
                <a:cubicBezTo>
                  <a:pt x="1828216" y="5048240"/>
                  <a:pt x="1830650" y="5050975"/>
                  <a:pt x="1832848" y="5053149"/>
                </a:cubicBezTo>
                <a:cubicBezTo>
                  <a:pt x="1835112" y="5055383"/>
                  <a:pt x="1836625" y="5058391"/>
                  <a:pt x="1838955" y="5060520"/>
                </a:cubicBezTo>
                <a:cubicBezTo>
                  <a:pt x="1844127" y="5065231"/>
                  <a:pt x="1850391" y="5064695"/>
                  <a:pt x="1855392" y="5060022"/>
                </a:cubicBezTo>
                <a:cubicBezTo>
                  <a:pt x="1861051" y="5054719"/>
                  <a:pt x="1860354" y="5048728"/>
                  <a:pt x="1857958" y="5042426"/>
                </a:cubicBezTo>
                <a:cubicBezTo>
                  <a:pt x="1855247" y="5035335"/>
                  <a:pt x="1852523" y="5028258"/>
                  <a:pt x="1849641" y="5021235"/>
                </a:cubicBezTo>
                <a:cubicBezTo>
                  <a:pt x="1844495" y="5008635"/>
                  <a:pt x="1843613" y="4995345"/>
                  <a:pt x="1842639" y="4977036"/>
                </a:cubicBezTo>
                <a:cubicBezTo>
                  <a:pt x="1843705" y="4969522"/>
                  <a:pt x="1845180" y="4957168"/>
                  <a:pt x="1847298" y="4944925"/>
                </a:cubicBezTo>
                <a:cubicBezTo>
                  <a:pt x="1849996" y="4929328"/>
                  <a:pt x="1855024" y="4914434"/>
                  <a:pt x="1862999" y="4900691"/>
                </a:cubicBezTo>
                <a:cubicBezTo>
                  <a:pt x="1865144" y="4896976"/>
                  <a:pt x="1867960" y="4893417"/>
                  <a:pt x="1871185" y="4890594"/>
                </a:cubicBezTo>
                <a:close/>
                <a:moveTo>
                  <a:pt x="1864289" y="4635768"/>
                </a:moveTo>
                <a:cubicBezTo>
                  <a:pt x="1889452" y="4635586"/>
                  <a:pt x="1912917" y="4642903"/>
                  <a:pt x="1934909" y="4654336"/>
                </a:cubicBezTo>
                <a:cubicBezTo>
                  <a:pt x="1950385" y="4662382"/>
                  <a:pt x="1964704" y="4672410"/>
                  <a:pt x="1977773" y="4684277"/>
                </a:cubicBezTo>
                <a:cubicBezTo>
                  <a:pt x="1991157" y="4696440"/>
                  <a:pt x="2004094" y="4708906"/>
                  <a:pt x="2015254" y="4723170"/>
                </a:cubicBezTo>
                <a:cubicBezTo>
                  <a:pt x="2024572" y="4735070"/>
                  <a:pt x="2034797" y="4746310"/>
                  <a:pt x="2043444" y="4758668"/>
                </a:cubicBezTo>
                <a:cubicBezTo>
                  <a:pt x="2056302" y="4777061"/>
                  <a:pt x="2068212" y="4796089"/>
                  <a:pt x="2078320" y="4816241"/>
                </a:cubicBezTo>
                <a:cubicBezTo>
                  <a:pt x="2089138" y="4837859"/>
                  <a:pt x="2100982" y="4858971"/>
                  <a:pt x="2112050" y="4880476"/>
                </a:cubicBezTo>
                <a:cubicBezTo>
                  <a:pt x="2119512" y="4894982"/>
                  <a:pt x="2125856" y="4910077"/>
                  <a:pt x="2133673" y="4924383"/>
                </a:cubicBezTo>
                <a:cubicBezTo>
                  <a:pt x="2145518" y="4946066"/>
                  <a:pt x="2158112" y="4967342"/>
                  <a:pt x="2170562" y="4988690"/>
                </a:cubicBezTo>
                <a:cubicBezTo>
                  <a:pt x="2176879" y="4999544"/>
                  <a:pt x="2183183" y="5010451"/>
                  <a:pt x="2190224" y="5020846"/>
                </a:cubicBezTo>
                <a:cubicBezTo>
                  <a:pt x="2199831" y="5035029"/>
                  <a:pt x="2209965" y="5048868"/>
                  <a:pt x="2220191" y="5062620"/>
                </a:cubicBezTo>
                <a:cubicBezTo>
                  <a:pt x="2227495" y="5072459"/>
                  <a:pt x="2234839" y="5082357"/>
                  <a:pt x="2243051" y="5091430"/>
                </a:cubicBezTo>
                <a:cubicBezTo>
                  <a:pt x="2255553" y="5105241"/>
                  <a:pt x="2268174" y="5119077"/>
                  <a:pt x="2281940" y="5131581"/>
                </a:cubicBezTo>
                <a:cubicBezTo>
                  <a:pt x="2297009" y="5145258"/>
                  <a:pt x="2312710" y="5158693"/>
                  <a:pt x="2331530" y="5167046"/>
                </a:cubicBezTo>
                <a:cubicBezTo>
                  <a:pt x="2346427" y="5173662"/>
                  <a:pt x="2362049" y="5178606"/>
                  <a:pt x="2378987" y="5176760"/>
                </a:cubicBezTo>
                <a:cubicBezTo>
                  <a:pt x="2389068" y="5175661"/>
                  <a:pt x="2399280" y="5175864"/>
                  <a:pt x="2409348" y="5174646"/>
                </a:cubicBezTo>
                <a:cubicBezTo>
                  <a:pt x="2417363" y="5173675"/>
                  <a:pt x="2425167" y="5170906"/>
                  <a:pt x="2433182" y="5169898"/>
                </a:cubicBezTo>
                <a:cubicBezTo>
                  <a:pt x="2443855" y="5168558"/>
                  <a:pt x="2454621" y="5167681"/>
                  <a:pt x="2465360" y="5167476"/>
                </a:cubicBezTo>
                <a:cubicBezTo>
                  <a:pt x="2476928" y="5167256"/>
                  <a:pt x="2488533" y="5167692"/>
                  <a:pt x="2500070" y="5168543"/>
                </a:cubicBezTo>
                <a:cubicBezTo>
                  <a:pt x="2505800" y="5168966"/>
                  <a:pt x="2511358" y="5171326"/>
                  <a:pt x="2517089" y="5172181"/>
                </a:cubicBezTo>
                <a:cubicBezTo>
                  <a:pt x="2537140" y="5175173"/>
                  <a:pt x="2553514" y="5185362"/>
                  <a:pt x="2568180" y="5198469"/>
                </a:cubicBezTo>
                <a:cubicBezTo>
                  <a:pt x="2574817" y="5204398"/>
                  <a:pt x="2580815" y="5211232"/>
                  <a:pt x="2586164" y="5218361"/>
                </a:cubicBezTo>
                <a:cubicBezTo>
                  <a:pt x="2594017" y="5228831"/>
                  <a:pt x="2601112" y="5239874"/>
                  <a:pt x="2608349" y="5250792"/>
                </a:cubicBezTo>
                <a:lnTo>
                  <a:pt x="2612255" y="5257800"/>
                </a:lnTo>
                <a:lnTo>
                  <a:pt x="1989234" y="5257800"/>
                </a:lnTo>
                <a:lnTo>
                  <a:pt x="2008299" y="5240194"/>
                </a:lnTo>
                <a:cubicBezTo>
                  <a:pt x="2015560" y="5231643"/>
                  <a:pt x="2021591" y="5222000"/>
                  <a:pt x="2025717" y="5210733"/>
                </a:cubicBezTo>
                <a:cubicBezTo>
                  <a:pt x="2031771" y="5194179"/>
                  <a:pt x="2030981" y="5177596"/>
                  <a:pt x="2030862" y="5160752"/>
                </a:cubicBezTo>
                <a:cubicBezTo>
                  <a:pt x="2030784" y="5148650"/>
                  <a:pt x="2026993" y="5137419"/>
                  <a:pt x="2023177" y="5126163"/>
                </a:cubicBezTo>
                <a:cubicBezTo>
                  <a:pt x="2022729" y="5124822"/>
                  <a:pt x="2022782" y="5123307"/>
                  <a:pt x="2022506" y="5121135"/>
                </a:cubicBezTo>
                <a:cubicBezTo>
                  <a:pt x="2030823" y="5121163"/>
                  <a:pt x="2038693" y="5120244"/>
                  <a:pt x="2046274" y="5116900"/>
                </a:cubicBezTo>
                <a:cubicBezTo>
                  <a:pt x="2064580" y="5108806"/>
                  <a:pt x="2076898" y="5096302"/>
                  <a:pt x="2083268" y="5076589"/>
                </a:cubicBezTo>
                <a:cubicBezTo>
                  <a:pt x="2086914" y="5065297"/>
                  <a:pt x="2088585" y="5054222"/>
                  <a:pt x="2089335" y="5042728"/>
                </a:cubicBezTo>
                <a:cubicBezTo>
                  <a:pt x="2090322" y="5027742"/>
                  <a:pt x="2085624" y="5014785"/>
                  <a:pt x="2075898" y="5003181"/>
                </a:cubicBezTo>
                <a:cubicBezTo>
                  <a:pt x="2068726" y="4994603"/>
                  <a:pt x="2061185" y="4986683"/>
                  <a:pt x="2051393" y="4981142"/>
                </a:cubicBezTo>
                <a:cubicBezTo>
                  <a:pt x="2037561" y="4973314"/>
                  <a:pt x="2023229" y="4967289"/>
                  <a:pt x="2006779" y="4968764"/>
                </a:cubicBezTo>
                <a:cubicBezTo>
                  <a:pt x="2000712" y="4969311"/>
                  <a:pt x="1994618" y="4969620"/>
                  <a:pt x="1988525" y="4969990"/>
                </a:cubicBezTo>
                <a:cubicBezTo>
                  <a:pt x="1977128" y="4970681"/>
                  <a:pt x="1966981" y="4974974"/>
                  <a:pt x="1957295" y="4980664"/>
                </a:cubicBezTo>
                <a:cubicBezTo>
                  <a:pt x="1956610" y="4981064"/>
                  <a:pt x="1955623" y="4980946"/>
                  <a:pt x="1954294" y="4981138"/>
                </a:cubicBezTo>
                <a:cubicBezTo>
                  <a:pt x="1953347" y="4976865"/>
                  <a:pt x="1952280" y="4972709"/>
                  <a:pt x="1951504" y="4968497"/>
                </a:cubicBezTo>
                <a:cubicBezTo>
                  <a:pt x="1947095" y="4944529"/>
                  <a:pt x="1939291" y="4921730"/>
                  <a:pt x="1927433" y="4900435"/>
                </a:cubicBezTo>
                <a:cubicBezTo>
                  <a:pt x="1920708" y="4888363"/>
                  <a:pt x="1911627" y="4878007"/>
                  <a:pt x="1901375" y="4868781"/>
                </a:cubicBezTo>
                <a:cubicBezTo>
                  <a:pt x="1894492" y="4862590"/>
                  <a:pt x="1873106" y="4859513"/>
                  <a:pt x="1862591" y="4865993"/>
                </a:cubicBezTo>
                <a:cubicBezTo>
                  <a:pt x="1853115" y="4871832"/>
                  <a:pt x="1845509" y="4879675"/>
                  <a:pt x="1840429" y="4889437"/>
                </a:cubicBezTo>
                <a:cubicBezTo>
                  <a:pt x="1824175" y="4920713"/>
                  <a:pt x="1817555" y="4954374"/>
                  <a:pt x="1817134" y="4989348"/>
                </a:cubicBezTo>
                <a:cubicBezTo>
                  <a:pt x="1817055" y="4994793"/>
                  <a:pt x="1818661" y="5000265"/>
                  <a:pt x="1819543" y="5005715"/>
                </a:cubicBezTo>
                <a:cubicBezTo>
                  <a:pt x="1820227" y="5009983"/>
                  <a:pt x="1821017" y="5014238"/>
                  <a:pt x="1821780" y="5018591"/>
                </a:cubicBezTo>
                <a:cubicBezTo>
                  <a:pt x="1809317" y="5019840"/>
                  <a:pt x="1798301" y="5020538"/>
                  <a:pt x="1787404" y="5022112"/>
                </a:cubicBezTo>
                <a:cubicBezTo>
                  <a:pt x="1762978" y="5025643"/>
                  <a:pt x="1743527" y="5037942"/>
                  <a:pt x="1726997" y="5056000"/>
                </a:cubicBezTo>
                <a:cubicBezTo>
                  <a:pt x="1716442" y="5067537"/>
                  <a:pt x="1707612" y="5080001"/>
                  <a:pt x="1701637" y="5094322"/>
                </a:cubicBezTo>
                <a:cubicBezTo>
                  <a:pt x="1695083" y="5110040"/>
                  <a:pt x="1694609" y="5126106"/>
                  <a:pt x="1705598" y="5139882"/>
                </a:cubicBezTo>
                <a:cubicBezTo>
                  <a:pt x="1711639" y="5147457"/>
                  <a:pt x="1719851" y="5153894"/>
                  <a:pt x="1728247" y="5158894"/>
                </a:cubicBezTo>
                <a:cubicBezTo>
                  <a:pt x="1746120" y="5169527"/>
                  <a:pt x="1765834" y="5176533"/>
                  <a:pt x="1785799" y="5181821"/>
                </a:cubicBezTo>
                <a:cubicBezTo>
                  <a:pt x="1804039" y="5186654"/>
                  <a:pt x="1822899" y="5189580"/>
                  <a:pt x="1842087" y="5185267"/>
                </a:cubicBezTo>
                <a:cubicBezTo>
                  <a:pt x="1849970" y="5183493"/>
                  <a:pt x="1858222" y="5183290"/>
                  <a:pt x="1867223" y="5182269"/>
                </a:cubicBezTo>
                <a:cubicBezTo>
                  <a:pt x="1867013" y="5186375"/>
                  <a:pt x="1867145" y="5189836"/>
                  <a:pt x="1866618" y="5193192"/>
                </a:cubicBezTo>
                <a:cubicBezTo>
                  <a:pt x="1862854" y="5217044"/>
                  <a:pt x="1868737" y="5238118"/>
                  <a:pt x="1884253" y="5256661"/>
                </a:cubicBezTo>
                <a:lnTo>
                  <a:pt x="1885560" y="5257800"/>
                </a:lnTo>
                <a:lnTo>
                  <a:pt x="1531802" y="5257800"/>
                </a:lnTo>
                <a:lnTo>
                  <a:pt x="1536498" y="5241967"/>
                </a:lnTo>
                <a:cubicBezTo>
                  <a:pt x="1541525" y="5224589"/>
                  <a:pt x="1546421" y="5207175"/>
                  <a:pt x="1551421" y="5189786"/>
                </a:cubicBezTo>
                <a:cubicBezTo>
                  <a:pt x="1556159" y="5173251"/>
                  <a:pt x="1560897" y="5156715"/>
                  <a:pt x="1565753" y="5140209"/>
                </a:cubicBezTo>
                <a:cubicBezTo>
                  <a:pt x="1570096" y="5125414"/>
                  <a:pt x="1574453" y="5110619"/>
                  <a:pt x="1579072" y="5095906"/>
                </a:cubicBezTo>
                <a:cubicBezTo>
                  <a:pt x="1581428" y="5088391"/>
                  <a:pt x="1584270" y="5081019"/>
                  <a:pt x="1587074" y="5073647"/>
                </a:cubicBezTo>
                <a:cubicBezTo>
                  <a:pt x="1592878" y="5058373"/>
                  <a:pt x="1598668" y="5043094"/>
                  <a:pt x="1604696" y="5027905"/>
                </a:cubicBezTo>
                <a:cubicBezTo>
                  <a:pt x="1613842" y="5004841"/>
                  <a:pt x="1623292" y="4981896"/>
                  <a:pt x="1632399" y="4958819"/>
                </a:cubicBezTo>
                <a:cubicBezTo>
                  <a:pt x="1643743" y="4930090"/>
                  <a:pt x="1655140" y="4901376"/>
                  <a:pt x="1665998" y="4872462"/>
                </a:cubicBezTo>
                <a:cubicBezTo>
                  <a:pt x="1672447" y="4855285"/>
                  <a:pt x="1679790" y="4838507"/>
                  <a:pt x="1686778" y="4821567"/>
                </a:cubicBezTo>
                <a:cubicBezTo>
                  <a:pt x="1694372" y="4803142"/>
                  <a:pt x="1704611" y="4786163"/>
                  <a:pt x="1714653" y="4769194"/>
                </a:cubicBezTo>
                <a:cubicBezTo>
                  <a:pt x="1723312" y="4754569"/>
                  <a:pt x="1734762" y="4741599"/>
                  <a:pt x="1744896" y="4727837"/>
                </a:cubicBezTo>
                <a:cubicBezTo>
                  <a:pt x="1751239" y="4719236"/>
                  <a:pt x="1757280" y="4710427"/>
                  <a:pt x="1763702" y="4701886"/>
                </a:cubicBezTo>
                <a:cubicBezTo>
                  <a:pt x="1772428" y="4690260"/>
                  <a:pt x="1781614" y="4679047"/>
                  <a:pt x="1792761" y="4669530"/>
                </a:cubicBezTo>
                <a:cubicBezTo>
                  <a:pt x="1805579" y="4658578"/>
                  <a:pt x="1819543" y="4649368"/>
                  <a:pt x="1834427" y="4641503"/>
                </a:cubicBezTo>
                <a:cubicBezTo>
                  <a:pt x="1843785" y="4636552"/>
                  <a:pt x="1854076" y="4635843"/>
                  <a:pt x="1864289" y="4635768"/>
                </a:cubicBezTo>
                <a:close/>
                <a:moveTo>
                  <a:pt x="0" y="0"/>
                </a:moveTo>
                <a:lnTo>
                  <a:pt x="3419856" y="0"/>
                </a:lnTo>
                <a:lnTo>
                  <a:pt x="3419856" y="5257800"/>
                </a:lnTo>
                <a:lnTo>
                  <a:pt x="3394697" y="5257800"/>
                </a:lnTo>
                <a:lnTo>
                  <a:pt x="3387934" y="5251358"/>
                </a:lnTo>
                <a:cubicBezTo>
                  <a:pt x="3370616" y="5239836"/>
                  <a:pt x="3350587" y="5236251"/>
                  <a:pt x="3329617" y="5235818"/>
                </a:cubicBezTo>
                <a:cubicBezTo>
                  <a:pt x="3307641" y="5235364"/>
                  <a:pt x="3286761" y="5240847"/>
                  <a:pt x="3265516" y="5244516"/>
                </a:cubicBezTo>
                <a:cubicBezTo>
                  <a:pt x="3246763" y="5247756"/>
                  <a:pt x="3227884" y="5249310"/>
                  <a:pt x="3208950" y="5247817"/>
                </a:cubicBezTo>
                <a:cubicBezTo>
                  <a:pt x="3200606" y="5247159"/>
                  <a:pt x="3192182" y="5245011"/>
                  <a:pt x="3184253" y="5242235"/>
                </a:cubicBezTo>
                <a:cubicBezTo>
                  <a:pt x="3173020" y="5238304"/>
                  <a:pt x="3161711" y="5234063"/>
                  <a:pt x="3151362" y="5228296"/>
                </a:cubicBezTo>
                <a:cubicBezTo>
                  <a:pt x="3140650" y="5222329"/>
                  <a:pt x="3131539" y="5213839"/>
                  <a:pt x="3124444" y="5203576"/>
                </a:cubicBezTo>
                <a:cubicBezTo>
                  <a:pt x="3111069" y="5184229"/>
                  <a:pt x="3100679" y="5163315"/>
                  <a:pt x="3093005" y="5141160"/>
                </a:cubicBezTo>
                <a:cubicBezTo>
                  <a:pt x="3085734" y="5120171"/>
                  <a:pt x="3079173" y="5098933"/>
                  <a:pt x="3072482" y="5077748"/>
                </a:cubicBezTo>
                <a:cubicBezTo>
                  <a:pt x="3065101" y="5054381"/>
                  <a:pt x="3058274" y="5030832"/>
                  <a:pt x="3050555" y="5007578"/>
                </a:cubicBezTo>
                <a:cubicBezTo>
                  <a:pt x="3043774" y="4987150"/>
                  <a:pt x="3033135" y="4968633"/>
                  <a:pt x="3019074" y="4952307"/>
                </a:cubicBezTo>
                <a:cubicBezTo>
                  <a:pt x="3013423" y="4945745"/>
                  <a:pt x="3006800" y="4939955"/>
                  <a:pt x="3000224" y="4934268"/>
                </a:cubicBezTo>
                <a:cubicBezTo>
                  <a:pt x="2993852" y="4928758"/>
                  <a:pt x="2987374" y="4923182"/>
                  <a:pt x="2980225" y="4918798"/>
                </a:cubicBezTo>
                <a:cubicBezTo>
                  <a:pt x="2968320" y="4911498"/>
                  <a:pt x="2956207" y="4904331"/>
                  <a:pt x="2943520" y="4898555"/>
                </a:cubicBezTo>
                <a:cubicBezTo>
                  <a:pt x="2925769" y="4890473"/>
                  <a:pt x="2907455" y="4883604"/>
                  <a:pt x="2889293" y="4876440"/>
                </a:cubicBezTo>
                <a:cubicBezTo>
                  <a:pt x="2879275" y="4872487"/>
                  <a:pt x="2869031" y="4869110"/>
                  <a:pt x="2858980" y="4865237"/>
                </a:cubicBezTo>
                <a:cubicBezTo>
                  <a:pt x="2854131" y="4863370"/>
                  <a:pt x="2849261" y="4861348"/>
                  <a:pt x="2844804" y="4858716"/>
                </a:cubicBezTo>
                <a:cubicBezTo>
                  <a:pt x="2829255" y="4849532"/>
                  <a:pt x="2813497" y="4840622"/>
                  <a:pt x="2798553" y="4830527"/>
                </a:cubicBezTo>
                <a:cubicBezTo>
                  <a:pt x="2784111" y="4820769"/>
                  <a:pt x="2770444" y="4809840"/>
                  <a:pt x="2756686" y="4799109"/>
                </a:cubicBezTo>
                <a:cubicBezTo>
                  <a:pt x="2742912" y="4788365"/>
                  <a:pt x="2729163" y="4777553"/>
                  <a:pt x="2715935" y="4766156"/>
                </a:cubicBezTo>
                <a:cubicBezTo>
                  <a:pt x="2705766" y="4757394"/>
                  <a:pt x="2696153" y="4747940"/>
                  <a:pt x="2686767" y="4738331"/>
                </a:cubicBezTo>
                <a:cubicBezTo>
                  <a:pt x="2669822" y="4720984"/>
                  <a:pt x="2653267" y="4703256"/>
                  <a:pt x="2636458" y="4685774"/>
                </a:cubicBezTo>
                <a:cubicBezTo>
                  <a:pt x="2633641" y="4682842"/>
                  <a:pt x="2630487" y="4680185"/>
                  <a:pt x="2627231" y="4677742"/>
                </a:cubicBezTo>
                <a:cubicBezTo>
                  <a:pt x="2626071" y="4676871"/>
                  <a:pt x="2624148" y="4677011"/>
                  <a:pt x="2621208" y="4676409"/>
                </a:cubicBezTo>
                <a:cubicBezTo>
                  <a:pt x="2623061" y="4687254"/>
                  <a:pt x="2628457" y="4694621"/>
                  <a:pt x="2633380" y="4702093"/>
                </a:cubicBezTo>
                <a:cubicBezTo>
                  <a:pt x="2647564" y="4723616"/>
                  <a:pt x="2664585" y="4742768"/>
                  <a:pt x="2682302" y="4761487"/>
                </a:cubicBezTo>
                <a:cubicBezTo>
                  <a:pt x="2706307" y="4786851"/>
                  <a:pt x="2732003" y="4810201"/>
                  <a:pt x="2759821" y="4831245"/>
                </a:cubicBezTo>
                <a:cubicBezTo>
                  <a:pt x="2772854" y="4841104"/>
                  <a:pt x="2786222" y="4850525"/>
                  <a:pt x="2799545" y="4859994"/>
                </a:cubicBezTo>
                <a:cubicBezTo>
                  <a:pt x="2833900" y="4884416"/>
                  <a:pt x="2872473" y="4900023"/>
                  <a:pt x="2911901" y="4914065"/>
                </a:cubicBezTo>
                <a:cubicBezTo>
                  <a:pt x="2936770" y="4922923"/>
                  <a:pt x="2960199" y="4934973"/>
                  <a:pt x="2980494" y="4952122"/>
                </a:cubicBezTo>
                <a:cubicBezTo>
                  <a:pt x="2995247" y="4964588"/>
                  <a:pt x="3008398" y="4978818"/>
                  <a:pt x="3016660" y="4996426"/>
                </a:cubicBezTo>
                <a:cubicBezTo>
                  <a:pt x="3022827" y="5009566"/>
                  <a:pt x="3027428" y="5023477"/>
                  <a:pt x="3032152" y="5037240"/>
                </a:cubicBezTo>
                <a:cubicBezTo>
                  <a:pt x="3036308" y="5049350"/>
                  <a:pt x="3039658" y="5061733"/>
                  <a:pt x="3043376" y="5073992"/>
                </a:cubicBezTo>
                <a:cubicBezTo>
                  <a:pt x="3048951" y="5092376"/>
                  <a:pt x="3054034" y="5110929"/>
                  <a:pt x="3060259" y="5129091"/>
                </a:cubicBezTo>
                <a:cubicBezTo>
                  <a:pt x="3066939" y="5148578"/>
                  <a:pt x="3074067" y="5167905"/>
                  <a:pt x="3083361" y="5186432"/>
                </a:cubicBezTo>
                <a:cubicBezTo>
                  <a:pt x="3091655" y="5202964"/>
                  <a:pt x="3101043" y="5218532"/>
                  <a:pt x="3113868" y="5231958"/>
                </a:cubicBezTo>
                <a:lnTo>
                  <a:pt x="3157902" y="5257800"/>
                </a:lnTo>
                <a:lnTo>
                  <a:pt x="2902585" y="5257800"/>
                </a:lnTo>
                <a:lnTo>
                  <a:pt x="2900171" y="5247556"/>
                </a:lnTo>
                <a:cubicBezTo>
                  <a:pt x="2895925" y="5231567"/>
                  <a:pt x="2890603" y="5215880"/>
                  <a:pt x="2884034" y="5200561"/>
                </a:cubicBezTo>
                <a:cubicBezTo>
                  <a:pt x="2879382" y="5189713"/>
                  <a:pt x="2875664" y="5178472"/>
                  <a:pt x="2870145" y="5167947"/>
                </a:cubicBezTo>
                <a:cubicBezTo>
                  <a:pt x="2863121" y="5154555"/>
                  <a:pt x="2857031" y="5140641"/>
                  <a:pt x="2849465" y="5127572"/>
                </a:cubicBezTo>
                <a:cubicBezTo>
                  <a:pt x="2842082" y="5114820"/>
                  <a:pt x="2833386" y="5102819"/>
                  <a:pt x="2825188" y="5090539"/>
                </a:cubicBezTo>
                <a:cubicBezTo>
                  <a:pt x="2819896" y="5082612"/>
                  <a:pt x="2814673" y="5074625"/>
                  <a:pt x="2809056" y="5066930"/>
                </a:cubicBezTo>
                <a:cubicBezTo>
                  <a:pt x="2795188" y="5047928"/>
                  <a:pt x="2781909" y="5028419"/>
                  <a:pt x="2764728" y="5012100"/>
                </a:cubicBezTo>
                <a:lnTo>
                  <a:pt x="2764728" y="5012102"/>
                </a:lnTo>
                <a:cubicBezTo>
                  <a:pt x="2744944" y="4993311"/>
                  <a:pt x="2721047" y="4984994"/>
                  <a:pt x="2694149" y="4987641"/>
                </a:cubicBezTo>
                <a:cubicBezTo>
                  <a:pt x="2669627" y="4990053"/>
                  <a:pt x="2645305" y="4994181"/>
                  <a:pt x="2620556" y="4994683"/>
                </a:cubicBezTo>
                <a:cubicBezTo>
                  <a:pt x="2605876" y="4994982"/>
                  <a:pt x="2591920" y="4993284"/>
                  <a:pt x="2577638" y="4989290"/>
                </a:cubicBezTo>
                <a:cubicBezTo>
                  <a:pt x="2552342" y="4982216"/>
                  <a:pt x="2529709" y="4970154"/>
                  <a:pt x="2508733" y="4955228"/>
                </a:cubicBezTo>
                <a:cubicBezTo>
                  <a:pt x="2479336" y="4934311"/>
                  <a:pt x="2451897" y="4910925"/>
                  <a:pt x="2428721" y="4883000"/>
                </a:cubicBezTo>
                <a:cubicBezTo>
                  <a:pt x="2415850" y="4867481"/>
                  <a:pt x="2403150" y="4851824"/>
                  <a:pt x="2390239" y="4836328"/>
                </a:cubicBezTo>
                <a:lnTo>
                  <a:pt x="2390252" y="4836328"/>
                </a:lnTo>
                <a:cubicBezTo>
                  <a:pt x="2387686" y="4833260"/>
                  <a:pt x="2384580" y="4830649"/>
                  <a:pt x="2381843" y="4827933"/>
                </a:cubicBezTo>
                <a:cubicBezTo>
                  <a:pt x="2376315" y="4831276"/>
                  <a:pt x="2378842" y="4835505"/>
                  <a:pt x="2379961" y="4838534"/>
                </a:cubicBezTo>
                <a:cubicBezTo>
                  <a:pt x="2382790" y="4846172"/>
                  <a:pt x="2385909" y="4853840"/>
                  <a:pt x="2390015" y="4860844"/>
                </a:cubicBezTo>
                <a:cubicBezTo>
                  <a:pt x="2405058" y="4886467"/>
                  <a:pt x="2423614" y="4909544"/>
                  <a:pt x="2444592" y="4930460"/>
                </a:cubicBezTo>
                <a:cubicBezTo>
                  <a:pt x="2460004" y="4945811"/>
                  <a:pt x="2475717" y="4961036"/>
                  <a:pt x="2493995" y="4973154"/>
                </a:cubicBezTo>
                <a:cubicBezTo>
                  <a:pt x="2507055" y="4981809"/>
                  <a:pt x="2519659" y="4991379"/>
                  <a:pt x="2533483" y="4998605"/>
                </a:cubicBezTo>
                <a:cubicBezTo>
                  <a:pt x="2553370" y="5009001"/>
                  <a:pt x="2574219" y="5017549"/>
                  <a:pt x="2596794" y="5020619"/>
                </a:cubicBezTo>
                <a:cubicBezTo>
                  <a:pt x="2601418" y="5021247"/>
                  <a:pt x="2606109" y="5021539"/>
                  <a:pt x="2610778" y="5021660"/>
                </a:cubicBezTo>
                <a:cubicBezTo>
                  <a:pt x="2634439" y="5022271"/>
                  <a:pt x="2657843" y="5020082"/>
                  <a:pt x="2681279" y="5016638"/>
                </a:cubicBezTo>
                <a:cubicBezTo>
                  <a:pt x="2694645" y="5014673"/>
                  <a:pt x="2708463" y="5013128"/>
                  <a:pt x="2722023" y="5017673"/>
                </a:cubicBezTo>
                <a:cubicBezTo>
                  <a:pt x="2729360" y="5020131"/>
                  <a:pt x="2735704" y="5023498"/>
                  <a:pt x="2741658" y="5028607"/>
                </a:cubicBezTo>
                <a:cubicBezTo>
                  <a:pt x="2760535" y="5044801"/>
                  <a:pt x="2774013" y="5065369"/>
                  <a:pt x="2788644" y="5084989"/>
                </a:cubicBezTo>
                <a:cubicBezTo>
                  <a:pt x="2798036" y="5097585"/>
                  <a:pt x="2807470" y="5110272"/>
                  <a:pt x="2815460" y="5123760"/>
                </a:cubicBezTo>
                <a:cubicBezTo>
                  <a:pt x="2826892" y="5143060"/>
                  <a:pt x="2837580" y="5162855"/>
                  <a:pt x="2847508" y="5182969"/>
                </a:cubicBezTo>
                <a:cubicBezTo>
                  <a:pt x="2853957" y="5196035"/>
                  <a:pt x="2859054" y="5209853"/>
                  <a:pt x="2863729" y="5223680"/>
                </a:cubicBezTo>
                <a:lnTo>
                  <a:pt x="2873866" y="5257800"/>
                </a:lnTo>
                <a:lnTo>
                  <a:pt x="2644993" y="5257800"/>
                </a:lnTo>
                <a:lnTo>
                  <a:pt x="2633075" y="5234851"/>
                </a:lnTo>
                <a:cubicBezTo>
                  <a:pt x="2621847" y="5216899"/>
                  <a:pt x="2609497" y="5199689"/>
                  <a:pt x="2594610" y="5184476"/>
                </a:cubicBezTo>
                <a:cubicBezTo>
                  <a:pt x="2579744" y="5169286"/>
                  <a:pt x="2562748" y="5156938"/>
                  <a:pt x="2542634" y="5149946"/>
                </a:cubicBezTo>
                <a:cubicBezTo>
                  <a:pt x="2531448" y="5146059"/>
                  <a:pt x="2519434" y="5144520"/>
                  <a:pt x="2507758" y="5142097"/>
                </a:cubicBezTo>
                <a:cubicBezTo>
                  <a:pt x="2489593" y="5138326"/>
                  <a:pt x="2471111" y="5138707"/>
                  <a:pt x="2452884" y="5140196"/>
                </a:cubicBezTo>
                <a:cubicBezTo>
                  <a:pt x="2439065" y="5141326"/>
                  <a:pt x="2424970" y="5141936"/>
                  <a:pt x="2411493" y="5146606"/>
                </a:cubicBezTo>
                <a:cubicBezTo>
                  <a:pt x="2406440" y="5148355"/>
                  <a:pt x="2400557" y="5147713"/>
                  <a:pt x="2395043" y="5148089"/>
                </a:cubicBezTo>
                <a:cubicBezTo>
                  <a:pt x="2377829" y="5149267"/>
                  <a:pt x="2360575" y="5150374"/>
                  <a:pt x="2344388" y="5142625"/>
                </a:cubicBezTo>
                <a:cubicBezTo>
                  <a:pt x="2338373" y="5139746"/>
                  <a:pt x="2332306" y="5136676"/>
                  <a:pt x="2327002" y="5132714"/>
                </a:cubicBezTo>
                <a:cubicBezTo>
                  <a:pt x="2299418" y="5112141"/>
                  <a:pt x="2275215" y="5087974"/>
                  <a:pt x="2254106" y="5060930"/>
                </a:cubicBezTo>
                <a:cubicBezTo>
                  <a:pt x="2238497" y="5040935"/>
                  <a:pt x="2223731" y="5020246"/>
                  <a:pt x="2209347" y="4999351"/>
                </a:cubicBezTo>
                <a:cubicBezTo>
                  <a:pt x="2199424" y="4984950"/>
                  <a:pt x="2190198" y="4969988"/>
                  <a:pt x="2181722" y="4954698"/>
                </a:cubicBezTo>
                <a:cubicBezTo>
                  <a:pt x="2170141" y="4933843"/>
                  <a:pt x="2159534" y="4912454"/>
                  <a:pt x="2148571" y="4891263"/>
                </a:cubicBezTo>
                <a:cubicBezTo>
                  <a:pt x="2140530" y="4875740"/>
                  <a:pt x="2132778" y="4860073"/>
                  <a:pt x="2124592" y="4844635"/>
                </a:cubicBezTo>
                <a:cubicBezTo>
                  <a:pt x="2112287" y="4821451"/>
                  <a:pt x="2099850" y="4798334"/>
                  <a:pt x="2087203" y="4775337"/>
                </a:cubicBezTo>
                <a:cubicBezTo>
                  <a:pt x="2078320" y="4759162"/>
                  <a:pt x="2067225" y="4744443"/>
                  <a:pt x="2056183" y="4729667"/>
                </a:cubicBezTo>
                <a:cubicBezTo>
                  <a:pt x="2043378" y="4712526"/>
                  <a:pt x="2029099" y="4696707"/>
                  <a:pt x="2014517" y="4681119"/>
                </a:cubicBezTo>
                <a:cubicBezTo>
                  <a:pt x="1999882" y="4665474"/>
                  <a:pt x="1983616" y="4651539"/>
                  <a:pt x="1965494" y="4640329"/>
                </a:cubicBezTo>
                <a:cubicBezTo>
                  <a:pt x="1941041" y="4625216"/>
                  <a:pt x="1914733" y="4614045"/>
                  <a:pt x="1885964" y="4609676"/>
                </a:cubicBezTo>
                <a:cubicBezTo>
                  <a:pt x="1884530" y="4609456"/>
                  <a:pt x="1883069" y="4609265"/>
                  <a:pt x="1881608" y="4609197"/>
                </a:cubicBezTo>
                <a:cubicBezTo>
                  <a:pt x="1874633" y="4608872"/>
                  <a:pt x="1867658" y="4608286"/>
                  <a:pt x="1860696" y="4608370"/>
                </a:cubicBezTo>
                <a:cubicBezTo>
                  <a:pt x="1849852" y="4608500"/>
                  <a:pt x="1838783" y="4609440"/>
                  <a:pt x="1829110" y="4614231"/>
                </a:cubicBezTo>
                <a:cubicBezTo>
                  <a:pt x="1810515" y="4623433"/>
                  <a:pt x="1792616" y="4633963"/>
                  <a:pt x="1776652" y="4647428"/>
                </a:cubicBezTo>
                <a:cubicBezTo>
                  <a:pt x="1759991" y="4661478"/>
                  <a:pt x="1746593" y="4678341"/>
                  <a:pt x="1734078" y="4696011"/>
                </a:cubicBezTo>
                <a:cubicBezTo>
                  <a:pt x="1728169" y="4704363"/>
                  <a:pt x="1722378" y="4712824"/>
                  <a:pt x="1715995" y="4720815"/>
                </a:cubicBezTo>
                <a:cubicBezTo>
                  <a:pt x="1701966" y="4738389"/>
                  <a:pt x="1689476" y="4756972"/>
                  <a:pt x="1679224" y="4776933"/>
                </a:cubicBezTo>
                <a:cubicBezTo>
                  <a:pt x="1669643" y="4795573"/>
                  <a:pt x="1660418" y="4814423"/>
                  <a:pt x="1651890" y="4833559"/>
                </a:cubicBezTo>
                <a:cubicBezTo>
                  <a:pt x="1645625" y="4847598"/>
                  <a:pt x="1640848" y="4862286"/>
                  <a:pt x="1635241" y="4876623"/>
                </a:cubicBezTo>
                <a:cubicBezTo>
                  <a:pt x="1627095" y="4897513"/>
                  <a:pt x="1618699" y="4918310"/>
                  <a:pt x="1610579" y="4939214"/>
                </a:cubicBezTo>
                <a:cubicBezTo>
                  <a:pt x="1601735" y="4961983"/>
                  <a:pt x="1593115" y="4984836"/>
                  <a:pt x="1584350" y="5007635"/>
                </a:cubicBezTo>
                <a:cubicBezTo>
                  <a:pt x="1574308" y="5033753"/>
                  <a:pt x="1563990" y="5059768"/>
                  <a:pt x="1554251" y="5085996"/>
                </a:cubicBezTo>
                <a:cubicBezTo>
                  <a:pt x="1549895" y="5097741"/>
                  <a:pt x="1546539" y="5109865"/>
                  <a:pt x="1542907" y="5121874"/>
                </a:cubicBezTo>
                <a:cubicBezTo>
                  <a:pt x="1538985" y="5134918"/>
                  <a:pt x="1535234" y="5148018"/>
                  <a:pt x="1531496" y="5161118"/>
                </a:cubicBezTo>
                <a:cubicBezTo>
                  <a:pt x="1527324" y="5175706"/>
                  <a:pt x="1523363" y="5190352"/>
                  <a:pt x="1519112" y="5204917"/>
                </a:cubicBezTo>
                <a:lnTo>
                  <a:pt x="1503403" y="5257800"/>
                </a:lnTo>
                <a:lnTo>
                  <a:pt x="0" y="525780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43" name="Picture Placeholder 42">
            <a:extLst>
              <a:ext uri="{FF2B5EF4-FFF2-40B4-BE49-F238E27FC236}">
                <a16:creationId xmlns:a16="http://schemas.microsoft.com/office/drawing/2014/main" id="{AB11839F-783D-A719-3B92-210BEEFDB95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402865" y="3995928"/>
            <a:ext cx="2286000" cy="2862072"/>
          </a:xfrm>
          <a:custGeom>
            <a:avLst/>
            <a:gdLst>
              <a:gd name="connsiteX0" fmla="*/ 2265589 w 2286000"/>
              <a:gd name="connsiteY0" fmla="*/ 0 h 2862072"/>
              <a:gd name="connsiteX1" fmla="*/ 2286000 w 2286000"/>
              <a:gd name="connsiteY1" fmla="*/ 0 h 2862072"/>
              <a:gd name="connsiteX2" fmla="*/ 2286000 w 2286000"/>
              <a:gd name="connsiteY2" fmla="*/ 473119 h 2862072"/>
              <a:gd name="connsiteX3" fmla="*/ 2277971 w 2286000"/>
              <a:gd name="connsiteY3" fmla="*/ 418742 h 2862072"/>
              <a:gd name="connsiteX4" fmla="*/ 2251611 w 2286000"/>
              <a:gd name="connsiteY4" fmla="*/ 81100 h 2862072"/>
              <a:gd name="connsiteX5" fmla="*/ 2260359 w 2286000"/>
              <a:gd name="connsiteY5" fmla="*/ 21221 h 2862072"/>
              <a:gd name="connsiteX6" fmla="*/ 1508680 w 2286000"/>
              <a:gd name="connsiteY6" fmla="*/ 0 h 2862072"/>
              <a:gd name="connsiteX7" fmla="*/ 1867580 w 2286000"/>
              <a:gd name="connsiteY7" fmla="*/ 0 h 2862072"/>
              <a:gd name="connsiteX8" fmla="*/ 1815214 w 2286000"/>
              <a:gd name="connsiteY8" fmla="*/ 20551 h 2862072"/>
              <a:gd name="connsiteX9" fmla="*/ 1757127 w 2286000"/>
              <a:gd name="connsiteY9" fmla="*/ 37437 h 2862072"/>
              <a:gd name="connsiteX10" fmla="*/ 1512385 w 2286000"/>
              <a:gd name="connsiteY10" fmla="*/ 5742 h 2862072"/>
              <a:gd name="connsiteX11" fmla="*/ 0 w 2286000"/>
              <a:gd name="connsiteY11" fmla="*/ 0 h 2862072"/>
              <a:gd name="connsiteX12" fmla="*/ 1487140 w 2286000"/>
              <a:gd name="connsiteY12" fmla="*/ 0 h 2862072"/>
              <a:gd name="connsiteX13" fmla="*/ 1500283 w 2286000"/>
              <a:gd name="connsiteY13" fmla="*/ 18519 h 2862072"/>
              <a:gd name="connsiteX14" fmla="*/ 1760931 w 2286000"/>
              <a:gd name="connsiteY14" fmla="*/ 54638 h 2862072"/>
              <a:gd name="connsiteX15" fmla="*/ 1881684 w 2286000"/>
              <a:gd name="connsiteY15" fmla="*/ 13598 h 2862072"/>
              <a:gd name="connsiteX16" fmla="*/ 1909697 w 2286000"/>
              <a:gd name="connsiteY16" fmla="*/ 0 h 2862072"/>
              <a:gd name="connsiteX17" fmla="*/ 2247466 w 2286000"/>
              <a:gd name="connsiteY17" fmla="*/ 0 h 2862072"/>
              <a:gd name="connsiteX18" fmla="*/ 2242820 w 2286000"/>
              <a:gd name="connsiteY18" fmla="*/ 19043 h 2862072"/>
              <a:gd name="connsiteX19" fmla="*/ 2234067 w 2286000"/>
              <a:gd name="connsiteY19" fmla="*/ 80165 h 2862072"/>
              <a:gd name="connsiteX20" fmla="*/ 2233619 w 2286000"/>
              <a:gd name="connsiteY20" fmla="*/ 100009 h 2862072"/>
              <a:gd name="connsiteX21" fmla="*/ 2278935 w 2286000"/>
              <a:gd name="connsiteY21" fmla="*/ 533328 h 2862072"/>
              <a:gd name="connsiteX22" fmla="*/ 2286000 w 2286000"/>
              <a:gd name="connsiteY22" fmla="*/ 560827 h 2862072"/>
              <a:gd name="connsiteX23" fmla="*/ 2286000 w 2286000"/>
              <a:gd name="connsiteY23" fmla="*/ 2862072 h 2862072"/>
              <a:gd name="connsiteX24" fmla="*/ 0 w 2286000"/>
              <a:gd name="connsiteY24" fmla="*/ 2862072 h 2862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286000" h="2862072">
                <a:moveTo>
                  <a:pt x="2265589" y="0"/>
                </a:moveTo>
                <a:lnTo>
                  <a:pt x="2286000" y="0"/>
                </a:lnTo>
                <a:lnTo>
                  <a:pt x="2286000" y="473119"/>
                </a:lnTo>
                <a:lnTo>
                  <a:pt x="2277971" y="418742"/>
                </a:lnTo>
                <a:cubicBezTo>
                  <a:pt x="2260978" y="292743"/>
                  <a:pt x="2248677" y="136336"/>
                  <a:pt x="2251611" y="81100"/>
                </a:cubicBezTo>
                <a:cubicBezTo>
                  <a:pt x="2252552" y="63532"/>
                  <a:pt x="2255884" y="42663"/>
                  <a:pt x="2260359" y="21221"/>
                </a:cubicBezTo>
                <a:close/>
                <a:moveTo>
                  <a:pt x="1508680" y="0"/>
                </a:moveTo>
                <a:lnTo>
                  <a:pt x="1867580" y="0"/>
                </a:lnTo>
                <a:lnTo>
                  <a:pt x="1815214" y="20551"/>
                </a:lnTo>
                <a:cubicBezTo>
                  <a:pt x="1795105" y="27545"/>
                  <a:pt x="1775554" y="33334"/>
                  <a:pt x="1757127" y="37437"/>
                </a:cubicBezTo>
                <a:cubicBezTo>
                  <a:pt x="1654651" y="60249"/>
                  <a:pt x="1556301" y="47508"/>
                  <a:pt x="1512385" y="5742"/>
                </a:cubicBezTo>
                <a:close/>
                <a:moveTo>
                  <a:pt x="0" y="0"/>
                </a:moveTo>
                <a:lnTo>
                  <a:pt x="1487140" y="0"/>
                </a:lnTo>
                <a:lnTo>
                  <a:pt x="1500283" y="18519"/>
                </a:lnTo>
                <a:cubicBezTo>
                  <a:pt x="1548999" y="64852"/>
                  <a:pt x="1651315" y="79041"/>
                  <a:pt x="1760931" y="54638"/>
                </a:cubicBezTo>
                <a:cubicBezTo>
                  <a:pt x="1798558" y="46260"/>
                  <a:pt x="1840218" y="31347"/>
                  <a:pt x="1881684" y="13598"/>
                </a:cubicBezTo>
                <a:lnTo>
                  <a:pt x="1909697" y="0"/>
                </a:lnTo>
                <a:lnTo>
                  <a:pt x="2247466" y="0"/>
                </a:lnTo>
                <a:lnTo>
                  <a:pt x="2242820" y="19043"/>
                </a:lnTo>
                <a:cubicBezTo>
                  <a:pt x="2238358" y="40745"/>
                  <a:pt x="2235038" y="61979"/>
                  <a:pt x="2234067" y="80165"/>
                </a:cubicBezTo>
                <a:cubicBezTo>
                  <a:pt x="2233761" y="85794"/>
                  <a:pt x="2233619" y="92447"/>
                  <a:pt x="2233619" y="100009"/>
                </a:cubicBezTo>
                <a:cubicBezTo>
                  <a:pt x="2233627" y="192631"/>
                  <a:pt x="2255377" y="420053"/>
                  <a:pt x="2278935" y="533328"/>
                </a:cubicBezTo>
                <a:lnTo>
                  <a:pt x="2286000" y="560827"/>
                </a:lnTo>
                <a:lnTo>
                  <a:pt x="2286000" y="2862072"/>
                </a:lnTo>
                <a:lnTo>
                  <a:pt x="0" y="2862072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algn="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4" name="Picture Placeholder 43">
            <a:extLst>
              <a:ext uri="{FF2B5EF4-FFF2-40B4-BE49-F238E27FC236}">
                <a16:creationId xmlns:a16="http://schemas.microsoft.com/office/drawing/2014/main" id="{1B067AAE-0285-69F5-6A19-0BA48BB3FE7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9289453" y="574157"/>
            <a:ext cx="2286000" cy="3200400"/>
          </a:xfrm>
          <a:custGeom>
            <a:avLst/>
            <a:gdLst>
              <a:gd name="connsiteX0" fmla="*/ 1805659 w 2286000"/>
              <a:gd name="connsiteY0" fmla="*/ 2270875 h 3200400"/>
              <a:gd name="connsiteX1" fmla="*/ 1707045 w 2286000"/>
              <a:gd name="connsiteY1" fmla="*/ 2283802 h 3200400"/>
              <a:gd name="connsiteX2" fmla="*/ 1602933 w 2286000"/>
              <a:gd name="connsiteY2" fmla="*/ 2365024 h 3200400"/>
              <a:gd name="connsiteX3" fmla="*/ 1599353 w 2286000"/>
              <a:gd name="connsiteY3" fmla="*/ 2392363 h 3200400"/>
              <a:gd name="connsiteX4" fmla="*/ 1712377 w 2286000"/>
              <a:gd name="connsiteY4" fmla="*/ 2593222 h 3200400"/>
              <a:gd name="connsiteX5" fmla="*/ 1712377 w 2286000"/>
              <a:gd name="connsiteY5" fmla="*/ 2593221 h 3200400"/>
              <a:gd name="connsiteX6" fmla="*/ 2139271 w 2286000"/>
              <a:gd name="connsiteY6" fmla="*/ 2829586 h 3200400"/>
              <a:gd name="connsiteX7" fmla="*/ 2150815 w 2286000"/>
              <a:gd name="connsiteY7" fmla="*/ 2824956 h 3200400"/>
              <a:gd name="connsiteX8" fmla="*/ 2146185 w 2286000"/>
              <a:gd name="connsiteY8" fmla="*/ 2813393 h 3200400"/>
              <a:gd name="connsiteX9" fmla="*/ 1724813 w 2286000"/>
              <a:gd name="connsiteY9" fmla="*/ 2580770 h 3200400"/>
              <a:gd name="connsiteX10" fmla="*/ 1619873 w 2286000"/>
              <a:gd name="connsiteY10" fmla="*/ 2369722 h 3200400"/>
              <a:gd name="connsiteX11" fmla="*/ 1711307 w 2286000"/>
              <a:gd name="connsiteY11" fmla="*/ 2300888 h 3200400"/>
              <a:gd name="connsiteX12" fmla="*/ 1946805 w 2286000"/>
              <a:gd name="connsiteY12" fmla="*/ 2371948 h 3200400"/>
              <a:gd name="connsiteX13" fmla="*/ 1975957 w 2286000"/>
              <a:gd name="connsiteY13" fmla="*/ 2405379 h 3200400"/>
              <a:gd name="connsiteX14" fmla="*/ 2188239 w 2286000"/>
              <a:gd name="connsiteY14" fmla="*/ 2654668 h 3200400"/>
              <a:gd name="connsiteX15" fmla="*/ 2200603 w 2286000"/>
              <a:gd name="connsiteY15" fmla="*/ 2655917 h 3200400"/>
              <a:gd name="connsiteX16" fmla="*/ 2201851 w 2286000"/>
              <a:gd name="connsiteY16" fmla="*/ 2643526 h 3200400"/>
              <a:gd name="connsiteX17" fmla="*/ 1988689 w 2286000"/>
              <a:gd name="connsiteY17" fmla="*/ 2393228 h 3200400"/>
              <a:gd name="connsiteX18" fmla="*/ 1960303 w 2286000"/>
              <a:gd name="connsiteY18" fmla="*/ 2360659 h 3200400"/>
              <a:gd name="connsiteX19" fmla="*/ 1805659 w 2286000"/>
              <a:gd name="connsiteY19" fmla="*/ 2270875 h 3200400"/>
              <a:gd name="connsiteX20" fmla="*/ 1881444 w 2286000"/>
              <a:gd name="connsiteY20" fmla="*/ 0 h 3200400"/>
              <a:gd name="connsiteX21" fmla="*/ 2286000 w 2286000"/>
              <a:gd name="connsiteY21" fmla="*/ 0 h 3200400"/>
              <a:gd name="connsiteX22" fmla="*/ 2286000 w 2286000"/>
              <a:gd name="connsiteY22" fmla="*/ 288986 h 3200400"/>
              <a:gd name="connsiteX23" fmla="*/ 2202733 w 2286000"/>
              <a:gd name="connsiteY23" fmla="*/ 227455 h 3200400"/>
              <a:gd name="connsiteX24" fmla="*/ 2157517 w 2286000"/>
              <a:gd name="connsiteY24" fmla="*/ 194547 h 3200400"/>
              <a:gd name="connsiteX25" fmla="*/ 2121353 w 2286000"/>
              <a:gd name="connsiteY25" fmla="*/ 167995 h 3200400"/>
              <a:gd name="connsiteX26" fmla="*/ 2018101 w 2286000"/>
              <a:gd name="connsiteY26" fmla="*/ 93382 h 3200400"/>
              <a:gd name="connsiteX27" fmla="*/ 1523327 w 2286000"/>
              <a:gd name="connsiteY27" fmla="*/ 0 h 3200400"/>
              <a:gd name="connsiteX28" fmla="*/ 1829008 w 2286000"/>
              <a:gd name="connsiteY28" fmla="*/ 0 h 3200400"/>
              <a:gd name="connsiteX29" fmla="*/ 1860951 w 2286000"/>
              <a:gd name="connsiteY29" fmla="*/ 22228 h 3200400"/>
              <a:gd name="connsiteX30" fmla="*/ 1965743 w 2286000"/>
              <a:gd name="connsiteY30" fmla="*/ 94012 h 3200400"/>
              <a:gd name="connsiteX31" fmla="*/ 2072323 w 2286000"/>
              <a:gd name="connsiteY31" fmla="*/ 167056 h 3200400"/>
              <a:gd name="connsiteX32" fmla="*/ 2106857 w 2286000"/>
              <a:gd name="connsiteY32" fmla="*/ 192824 h 3200400"/>
              <a:gd name="connsiteX33" fmla="*/ 2126727 w 2286000"/>
              <a:gd name="connsiteY33" fmla="*/ 208042 h 3200400"/>
              <a:gd name="connsiteX34" fmla="*/ 2241069 w 2286000"/>
              <a:gd name="connsiteY34" fmla="*/ 292806 h 3200400"/>
              <a:gd name="connsiteX35" fmla="*/ 2276711 w 2286000"/>
              <a:gd name="connsiteY35" fmla="*/ 318496 h 3200400"/>
              <a:gd name="connsiteX36" fmla="*/ 2286000 w 2286000"/>
              <a:gd name="connsiteY36" fmla="*/ 325441 h 3200400"/>
              <a:gd name="connsiteX37" fmla="*/ 2286000 w 2286000"/>
              <a:gd name="connsiteY37" fmla="*/ 474179 h 3200400"/>
              <a:gd name="connsiteX38" fmla="*/ 2239368 w 2286000"/>
              <a:gd name="connsiteY38" fmla="*/ 450733 h 3200400"/>
              <a:gd name="connsiteX39" fmla="*/ 2103765 w 2286000"/>
              <a:gd name="connsiteY39" fmla="*/ 373698 h 3200400"/>
              <a:gd name="connsiteX40" fmla="*/ 1792315 w 2286000"/>
              <a:gd name="connsiteY40" fmla="*/ 177000 h 3200400"/>
              <a:gd name="connsiteX41" fmla="*/ 1724491 w 2286000"/>
              <a:gd name="connsiteY41" fmla="*/ 130495 h 3200400"/>
              <a:gd name="connsiteX42" fmla="*/ 1638851 w 2286000"/>
              <a:gd name="connsiteY42" fmla="*/ 72142 h 3200400"/>
              <a:gd name="connsiteX43" fmla="*/ 586528 w 2286000"/>
              <a:gd name="connsiteY43" fmla="*/ 0 h 3200400"/>
              <a:gd name="connsiteX44" fmla="*/ 812678 w 2286000"/>
              <a:gd name="connsiteY44" fmla="*/ 0 h 3200400"/>
              <a:gd name="connsiteX45" fmla="*/ 822173 w 2286000"/>
              <a:gd name="connsiteY45" fmla="*/ 12927 h 3200400"/>
              <a:gd name="connsiteX46" fmla="*/ 851773 w 2286000"/>
              <a:gd name="connsiteY46" fmla="*/ 52421 h 3200400"/>
              <a:gd name="connsiteX47" fmla="*/ 915979 w 2286000"/>
              <a:gd name="connsiteY47" fmla="*/ 141405 h 3200400"/>
              <a:gd name="connsiteX48" fmla="*/ 1072805 w 2286000"/>
              <a:gd name="connsiteY48" fmla="*/ 419495 h 3200400"/>
              <a:gd name="connsiteX49" fmla="*/ 1095007 w 2286000"/>
              <a:gd name="connsiteY49" fmla="*/ 493620 h 3200400"/>
              <a:gd name="connsiteX50" fmla="*/ 1098699 w 2286000"/>
              <a:gd name="connsiteY50" fmla="*/ 518590 h 3200400"/>
              <a:gd name="connsiteX51" fmla="*/ 1079197 w 2286000"/>
              <a:gd name="connsiteY51" fmla="*/ 502599 h 3200400"/>
              <a:gd name="connsiteX52" fmla="*/ 1058925 w 2286000"/>
              <a:gd name="connsiteY52" fmla="*/ 486339 h 3200400"/>
              <a:gd name="connsiteX53" fmla="*/ 1021335 w 2286000"/>
              <a:gd name="connsiteY53" fmla="*/ 454795 h 3200400"/>
              <a:gd name="connsiteX54" fmla="*/ 900721 w 2286000"/>
              <a:gd name="connsiteY54" fmla="*/ 337780 h 3200400"/>
              <a:gd name="connsiteX55" fmla="*/ 771951 w 2286000"/>
              <a:gd name="connsiteY55" fmla="*/ 205894 h 3200400"/>
              <a:gd name="connsiteX56" fmla="*/ 709651 w 2286000"/>
              <a:gd name="connsiteY56" fmla="*/ 136130 h 3200400"/>
              <a:gd name="connsiteX57" fmla="*/ 667675 w 2286000"/>
              <a:gd name="connsiteY57" fmla="*/ 88545 h 3200400"/>
              <a:gd name="connsiteX58" fmla="*/ 621133 w 2286000"/>
              <a:gd name="connsiteY58" fmla="*/ 37910 h 3200400"/>
              <a:gd name="connsiteX59" fmla="*/ 187472 w 2286000"/>
              <a:gd name="connsiteY59" fmla="*/ 0 h 3200400"/>
              <a:gd name="connsiteX60" fmla="*/ 304167 w 2286000"/>
              <a:gd name="connsiteY60" fmla="*/ 0 h 3200400"/>
              <a:gd name="connsiteX61" fmla="*/ 311159 w 2286000"/>
              <a:gd name="connsiteY61" fmla="*/ 47996 h 3200400"/>
              <a:gd name="connsiteX62" fmla="*/ 311185 w 2286000"/>
              <a:gd name="connsiteY62" fmla="*/ 50492 h 3200400"/>
              <a:gd name="connsiteX63" fmla="*/ 303877 w 2286000"/>
              <a:gd name="connsiteY63" fmla="*/ 92970 h 3200400"/>
              <a:gd name="connsiteX64" fmla="*/ 265145 w 2286000"/>
              <a:gd name="connsiteY64" fmla="*/ 73570 h 3200400"/>
              <a:gd name="connsiteX65" fmla="*/ 213752 w 2286000"/>
              <a:gd name="connsiteY65" fmla="*/ 30226 h 3200400"/>
              <a:gd name="connsiteX66" fmla="*/ 0 w 2286000"/>
              <a:gd name="connsiteY66" fmla="*/ 0 h 3200400"/>
              <a:gd name="connsiteX67" fmla="*/ 156326 w 2286000"/>
              <a:gd name="connsiteY67" fmla="*/ 0 h 3200400"/>
              <a:gd name="connsiteX68" fmla="*/ 176871 w 2286000"/>
              <a:gd name="connsiteY68" fmla="*/ 26602 h 3200400"/>
              <a:gd name="connsiteX69" fmla="*/ 257489 w 2286000"/>
              <a:gd name="connsiteY69" fmla="*/ 99093 h 3200400"/>
              <a:gd name="connsiteX70" fmla="*/ 300263 w 2286000"/>
              <a:gd name="connsiteY70" fmla="*/ 113141 h 3200400"/>
              <a:gd name="connsiteX71" fmla="*/ 332733 w 2286000"/>
              <a:gd name="connsiteY71" fmla="*/ 82961 h 3200400"/>
              <a:gd name="connsiteX72" fmla="*/ 332919 w 2286000"/>
              <a:gd name="connsiteY72" fmla="*/ 33856 h 3200400"/>
              <a:gd name="connsiteX73" fmla="*/ 327757 w 2286000"/>
              <a:gd name="connsiteY73" fmla="*/ 0 h 3200400"/>
              <a:gd name="connsiteX74" fmla="*/ 550949 w 2286000"/>
              <a:gd name="connsiteY74" fmla="*/ 0 h 3200400"/>
              <a:gd name="connsiteX75" fmla="*/ 555217 w 2286000"/>
              <a:gd name="connsiteY75" fmla="*/ 4604 h 3200400"/>
              <a:gd name="connsiteX76" fmla="*/ 600383 w 2286000"/>
              <a:gd name="connsiteY76" fmla="*/ 52936 h 3200400"/>
              <a:gd name="connsiteX77" fmla="*/ 648263 w 2286000"/>
              <a:gd name="connsiteY77" fmla="*/ 105834 h 3200400"/>
              <a:gd name="connsiteX78" fmla="*/ 722643 w 2286000"/>
              <a:gd name="connsiteY78" fmla="*/ 187125 h 3200400"/>
              <a:gd name="connsiteX79" fmla="*/ 903191 w 2286000"/>
              <a:gd name="connsiteY79" fmla="*/ 372282 h 3200400"/>
              <a:gd name="connsiteX80" fmla="*/ 1038753 w 2286000"/>
              <a:gd name="connsiteY80" fmla="*/ 498881 h 3200400"/>
              <a:gd name="connsiteX81" fmla="*/ 1040695 w 2286000"/>
              <a:gd name="connsiteY81" fmla="*/ 500631 h 3200400"/>
              <a:gd name="connsiteX82" fmla="*/ 1096641 w 2286000"/>
              <a:gd name="connsiteY82" fmla="*/ 536652 h 3200400"/>
              <a:gd name="connsiteX83" fmla="*/ 1118459 w 2286000"/>
              <a:gd name="connsiteY83" fmla="*/ 528187 h 3200400"/>
              <a:gd name="connsiteX84" fmla="*/ 1121495 w 2286000"/>
              <a:gd name="connsiteY84" fmla="*/ 494327 h 3200400"/>
              <a:gd name="connsiteX85" fmla="*/ 1079493 w 2286000"/>
              <a:gd name="connsiteY85" fmla="*/ 372321 h 3200400"/>
              <a:gd name="connsiteX86" fmla="*/ 915027 w 2286000"/>
              <a:gd name="connsiteY86" fmla="*/ 91979 h 3200400"/>
              <a:gd name="connsiteX87" fmla="*/ 846639 w 2286000"/>
              <a:gd name="connsiteY87" fmla="*/ 0 h 3200400"/>
              <a:gd name="connsiteX88" fmla="*/ 1461243 w 2286000"/>
              <a:gd name="connsiteY88" fmla="*/ 0 h 3200400"/>
              <a:gd name="connsiteX89" fmla="*/ 1482461 w 2286000"/>
              <a:gd name="connsiteY89" fmla="*/ 12606 h 3200400"/>
              <a:gd name="connsiteX90" fmla="*/ 1668155 w 2286000"/>
              <a:gd name="connsiteY90" fmla="*/ 126430 h 3200400"/>
              <a:gd name="connsiteX91" fmla="*/ 1729475 w 2286000"/>
              <a:gd name="connsiteY91" fmla="*/ 167082 h 3200400"/>
              <a:gd name="connsiteX92" fmla="*/ 1758803 w 2286000"/>
              <a:gd name="connsiteY92" fmla="*/ 186945 h 3200400"/>
              <a:gd name="connsiteX93" fmla="*/ 1786243 w 2286000"/>
              <a:gd name="connsiteY93" fmla="*/ 205444 h 3200400"/>
              <a:gd name="connsiteX94" fmla="*/ 1854125 w 2286000"/>
              <a:gd name="connsiteY94" fmla="*/ 250353 h 3200400"/>
              <a:gd name="connsiteX95" fmla="*/ 1937387 w 2286000"/>
              <a:gd name="connsiteY95" fmla="*/ 301425 h 3200400"/>
              <a:gd name="connsiteX96" fmla="*/ 1973479 w 2286000"/>
              <a:gd name="connsiteY96" fmla="*/ 323282 h 3200400"/>
              <a:gd name="connsiteX97" fmla="*/ 1997655 w 2286000"/>
              <a:gd name="connsiteY97" fmla="*/ 338089 h 3200400"/>
              <a:gd name="connsiteX98" fmla="*/ 2054541 w 2286000"/>
              <a:gd name="connsiteY98" fmla="*/ 372540 h 3200400"/>
              <a:gd name="connsiteX99" fmla="*/ 2080187 w 2286000"/>
              <a:gd name="connsiteY99" fmla="*/ 386652 h 3200400"/>
              <a:gd name="connsiteX100" fmla="*/ 2104171 w 2286000"/>
              <a:gd name="connsiteY100" fmla="*/ 399761 h 3200400"/>
              <a:gd name="connsiteX101" fmla="*/ 2152557 w 2286000"/>
              <a:gd name="connsiteY101" fmla="*/ 428307 h 3200400"/>
              <a:gd name="connsiteX102" fmla="*/ 2189861 w 2286000"/>
              <a:gd name="connsiteY102" fmla="*/ 450395 h 3200400"/>
              <a:gd name="connsiteX103" fmla="*/ 2286000 w 2286000"/>
              <a:gd name="connsiteY103" fmla="*/ 498473 h 3200400"/>
              <a:gd name="connsiteX104" fmla="*/ 2286000 w 2286000"/>
              <a:gd name="connsiteY104" fmla="*/ 3200400 h 3200400"/>
              <a:gd name="connsiteX105" fmla="*/ 1731495 w 2286000"/>
              <a:gd name="connsiteY105" fmla="*/ 3200400 h 3200400"/>
              <a:gd name="connsiteX106" fmla="*/ 1743812 w 2286000"/>
              <a:gd name="connsiteY106" fmla="*/ 3190464 h 3200400"/>
              <a:gd name="connsiteX107" fmla="*/ 1959295 w 2286000"/>
              <a:gd name="connsiteY107" fmla="*/ 3077896 h 3200400"/>
              <a:gd name="connsiteX108" fmla="*/ 2204981 w 2286000"/>
              <a:gd name="connsiteY108" fmla="*/ 3023524 h 3200400"/>
              <a:gd name="connsiteX109" fmla="*/ 2211869 w 2286000"/>
              <a:gd name="connsiteY109" fmla="*/ 3013157 h 3200400"/>
              <a:gd name="connsiteX110" fmla="*/ 2201519 w 2286000"/>
              <a:gd name="connsiteY110" fmla="*/ 3006252 h 3200400"/>
              <a:gd name="connsiteX111" fmla="*/ 1955133 w 2286000"/>
              <a:gd name="connsiteY111" fmla="*/ 3060794 h 3200400"/>
              <a:gd name="connsiteX112" fmla="*/ 1736122 w 2286000"/>
              <a:gd name="connsiteY112" fmla="*/ 3174540 h 3200400"/>
              <a:gd name="connsiteX113" fmla="*/ 1703693 w 2286000"/>
              <a:gd name="connsiteY113" fmla="*/ 3200400 h 3200400"/>
              <a:gd name="connsiteX114" fmla="*/ 0 w 2286000"/>
              <a:gd name="connsiteY114" fmla="*/ 3200400 h 320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</a:cxnLst>
            <a:rect l="l" t="t" r="r" b="b"/>
            <a:pathLst>
              <a:path w="2286000" h="3200400">
                <a:moveTo>
                  <a:pt x="1805659" y="2270875"/>
                </a:moveTo>
                <a:cubicBezTo>
                  <a:pt x="1778465" y="2270171"/>
                  <a:pt x="1746179" y="2273999"/>
                  <a:pt x="1707045" y="2283802"/>
                </a:cubicBezTo>
                <a:cubicBezTo>
                  <a:pt x="1648825" y="2298386"/>
                  <a:pt x="1613793" y="2325712"/>
                  <a:pt x="1602933" y="2365024"/>
                </a:cubicBezTo>
                <a:cubicBezTo>
                  <a:pt x="1600477" y="2373917"/>
                  <a:pt x="1599353" y="2383064"/>
                  <a:pt x="1599353" y="2392363"/>
                </a:cubicBezTo>
                <a:cubicBezTo>
                  <a:pt x="1599353" y="2473095"/>
                  <a:pt x="1683955" y="2564744"/>
                  <a:pt x="1712377" y="2593222"/>
                </a:cubicBezTo>
                <a:lnTo>
                  <a:pt x="1712377" y="2593221"/>
                </a:lnTo>
                <a:cubicBezTo>
                  <a:pt x="1804623" y="2685639"/>
                  <a:pt x="2125657" y="2823760"/>
                  <a:pt x="2139271" y="2829586"/>
                </a:cubicBezTo>
                <a:cubicBezTo>
                  <a:pt x="2143739" y="2831502"/>
                  <a:pt x="2148901" y="2829424"/>
                  <a:pt x="2150815" y="2824956"/>
                </a:cubicBezTo>
                <a:cubicBezTo>
                  <a:pt x="2152705" y="2820478"/>
                  <a:pt x="2150635" y="2815308"/>
                  <a:pt x="2146185" y="2813393"/>
                </a:cubicBezTo>
                <a:cubicBezTo>
                  <a:pt x="2142877" y="2811981"/>
                  <a:pt x="1814657" y="2670787"/>
                  <a:pt x="1724813" y="2580770"/>
                </a:cubicBezTo>
                <a:cubicBezTo>
                  <a:pt x="1662995" y="2518833"/>
                  <a:pt x="1602995" y="2430871"/>
                  <a:pt x="1619873" y="2369722"/>
                </a:cubicBezTo>
                <a:cubicBezTo>
                  <a:pt x="1628927" y="2336978"/>
                  <a:pt x="1659677" y="2313818"/>
                  <a:pt x="1711307" y="2300888"/>
                </a:cubicBezTo>
                <a:cubicBezTo>
                  <a:pt x="1857141" y="2264355"/>
                  <a:pt x="1898701" y="2314214"/>
                  <a:pt x="1946805" y="2371948"/>
                </a:cubicBezTo>
                <a:cubicBezTo>
                  <a:pt x="1956013" y="2382998"/>
                  <a:pt x="1965545" y="2394421"/>
                  <a:pt x="1975957" y="2405379"/>
                </a:cubicBezTo>
                <a:cubicBezTo>
                  <a:pt x="2038843" y="2471477"/>
                  <a:pt x="2186747" y="2652844"/>
                  <a:pt x="2188239" y="2654668"/>
                </a:cubicBezTo>
                <a:cubicBezTo>
                  <a:pt x="2191313" y="2658433"/>
                  <a:pt x="2196853" y="2658995"/>
                  <a:pt x="2200603" y="2655917"/>
                </a:cubicBezTo>
                <a:cubicBezTo>
                  <a:pt x="2204369" y="2652839"/>
                  <a:pt x="2204937" y="2647286"/>
                  <a:pt x="2201851" y="2643526"/>
                </a:cubicBezTo>
                <a:cubicBezTo>
                  <a:pt x="2200359" y="2641696"/>
                  <a:pt x="2052025" y="2459808"/>
                  <a:pt x="1988689" y="2393228"/>
                </a:cubicBezTo>
                <a:cubicBezTo>
                  <a:pt x="1978663" y="2382689"/>
                  <a:pt x="1969329" y="2371492"/>
                  <a:pt x="1960303" y="2360659"/>
                </a:cubicBezTo>
                <a:cubicBezTo>
                  <a:pt x="1922996" y="2315893"/>
                  <a:pt x="1887243" y="2272988"/>
                  <a:pt x="1805659" y="2270875"/>
                </a:cubicBezTo>
                <a:close/>
                <a:moveTo>
                  <a:pt x="1881444" y="0"/>
                </a:moveTo>
                <a:lnTo>
                  <a:pt x="2286000" y="0"/>
                </a:lnTo>
                <a:lnTo>
                  <a:pt x="2286000" y="288986"/>
                </a:lnTo>
                <a:lnTo>
                  <a:pt x="2202733" y="227455"/>
                </a:lnTo>
                <a:cubicBezTo>
                  <a:pt x="2187649" y="216494"/>
                  <a:pt x="2172567" y="205547"/>
                  <a:pt x="2157517" y="194547"/>
                </a:cubicBezTo>
                <a:cubicBezTo>
                  <a:pt x="2145445" y="185723"/>
                  <a:pt x="2133399" y="176859"/>
                  <a:pt x="2121353" y="167995"/>
                </a:cubicBezTo>
                <a:cubicBezTo>
                  <a:pt x="2087701" y="143231"/>
                  <a:pt x="2052907" y="117631"/>
                  <a:pt x="2018101" y="93382"/>
                </a:cubicBezTo>
                <a:close/>
                <a:moveTo>
                  <a:pt x="1523327" y="0"/>
                </a:moveTo>
                <a:lnTo>
                  <a:pt x="1829008" y="0"/>
                </a:lnTo>
                <a:lnTo>
                  <a:pt x="1860951" y="22228"/>
                </a:lnTo>
                <a:cubicBezTo>
                  <a:pt x="1895801" y="46272"/>
                  <a:pt x="1930773" y="70148"/>
                  <a:pt x="1965743" y="94012"/>
                </a:cubicBezTo>
                <a:cubicBezTo>
                  <a:pt x="2001311" y="118300"/>
                  <a:pt x="2036879" y="142588"/>
                  <a:pt x="2072323" y="167056"/>
                </a:cubicBezTo>
                <a:cubicBezTo>
                  <a:pt x="2084211" y="175251"/>
                  <a:pt x="2095725" y="184192"/>
                  <a:pt x="2106857" y="192824"/>
                </a:cubicBezTo>
                <a:cubicBezTo>
                  <a:pt x="2113445" y="197944"/>
                  <a:pt x="2120039" y="203051"/>
                  <a:pt x="2126727" y="208042"/>
                </a:cubicBezTo>
                <a:cubicBezTo>
                  <a:pt x="2164773" y="236370"/>
                  <a:pt x="2202883" y="264633"/>
                  <a:pt x="2241069" y="292806"/>
                </a:cubicBezTo>
                <a:cubicBezTo>
                  <a:pt x="2252849" y="301490"/>
                  <a:pt x="2264779" y="309993"/>
                  <a:pt x="2276711" y="318496"/>
                </a:cubicBezTo>
                <a:lnTo>
                  <a:pt x="2286000" y="325441"/>
                </a:lnTo>
                <a:lnTo>
                  <a:pt x="2286000" y="474179"/>
                </a:lnTo>
                <a:lnTo>
                  <a:pt x="2239368" y="450733"/>
                </a:lnTo>
                <a:cubicBezTo>
                  <a:pt x="2198063" y="428516"/>
                  <a:pt x="2153648" y="403260"/>
                  <a:pt x="2103765" y="373698"/>
                </a:cubicBezTo>
                <a:cubicBezTo>
                  <a:pt x="1999771" y="312090"/>
                  <a:pt x="1894985" y="245902"/>
                  <a:pt x="1792315" y="177000"/>
                </a:cubicBezTo>
                <a:cubicBezTo>
                  <a:pt x="1769555" y="161730"/>
                  <a:pt x="1747025" y="146113"/>
                  <a:pt x="1724491" y="130495"/>
                </a:cubicBezTo>
                <a:cubicBezTo>
                  <a:pt x="1696557" y="111122"/>
                  <a:pt x="1667679" y="91092"/>
                  <a:pt x="1638851" y="72142"/>
                </a:cubicBezTo>
                <a:close/>
                <a:moveTo>
                  <a:pt x="586528" y="0"/>
                </a:moveTo>
                <a:lnTo>
                  <a:pt x="812678" y="0"/>
                </a:lnTo>
                <a:lnTo>
                  <a:pt x="822173" y="12927"/>
                </a:lnTo>
                <a:cubicBezTo>
                  <a:pt x="831911" y="26165"/>
                  <a:pt x="841843" y="39299"/>
                  <a:pt x="851773" y="52421"/>
                </a:cubicBezTo>
                <a:cubicBezTo>
                  <a:pt x="873449" y="81096"/>
                  <a:pt x="895897" y="110749"/>
                  <a:pt x="915979" y="141405"/>
                </a:cubicBezTo>
                <a:cubicBezTo>
                  <a:pt x="977919" y="235894"/>
                  <a:pt x="1032463" y="322047"/>
                  <a:pt x="1072805" y="419495"/>
                </a:cubicBezTo>
                <a:cubicBezTo>
                  <a:pt x="1082003" y="441738"/>
                  <a:pt x="1090635" y="464148"/>
                  <a:pt x="1095007" y="493620"/>
                </a:cubicBezTo>
                <a:lnTo>
                  <a:pt x="1098699" y="518590"/>
                </a:lnTo>
                <a:lnTo>
                  <a:pt x="1079197" y="502599"/>
                </a:lnTo>
                <a:cubicBezTo>
                  <a:pt x="1072149" y="496810"/>
                  <a:pt x="1065395" y="491471"/>
                  <a:pt x="1058925" y="486339"/>
                </a:cubicBezTo>
                <a:cubicBezTo>
                  <a:pt x="1045571" y="475751"/>
                  <a:pt x="1032951" y="465743"/>
                  <a:pt x="1021335" y="454795"/>
                </a:cubicBezTo>
                <a:cubicBezTo>
                  <a:pt x="980169" y="415996"/>
                  <a:pt x="939583" y="376605"/>
                  <a:pt x="900721" y="337780"/>
                </a:cubicBezTo>
                <a:cubicBezTo>
                  <a:pt x="861409" y="298531"/>
                  <a:pt x="815793" y="252721"/>
                  <a:pt x="771951" y="205894"/>
                </a:cubicBezTo>
                <a:cubicBezTo>
                  <a:pt x="750609" y="183098"/>
                  <a:pt x="729783" y="159222"/>
                  <a:pt x="709651" y="136130"/>
                </a:cubicBezTo>
                <a:cubicBezTo>
                  <a:pt x="695745" y="120191"/>
                  <a:pt x="681839" y="104252"/>
                  <a:pt x="667675" y="88545"/>
                </a:cubicBezTo>
                <a:cubicBezTo>
                  <a:pt x="652329" y="71525"/>
                  <a:pt x="636723" y="54711"/>
                  <a:pt x="621133" y="37910"/>
                </a:cubicBezTo>
                <a:close/>
                <a:moveTo>
                  <a:pt x="187472" y="0"/>
                </a:moveTo>
                <a:lnTo>
                  <a:pt x="304167" y="0"/>
                </a:lnTo>
                <a:lnTo>
                  <a:pt x="311159" y="47996"/>
                </a:lnTo>
                <a:cubicBezTo>
                  <a:pt x="311171" y="48832"/>
                  <a:pt x="311185" y="49668"/>
                  <a:pt x="311185" y="50492"/>
                </a:cubicBezTo>
                <a:cubicBezTo>
                  <a:pt x="311185" y="56808"/>
                  <a:pt x="311571" y="90075"/>
                  <a:pt x="303877" y="92970"/>
                </a:cubicBezTo>
                <a:cubicBezTo>
                  <a:pt x="296185" y="95852"/>
                  <a:pt x="270559" y="77365"/>
                  <a:pt x="265145" y="73570"/>
                </a:cubicBezTo>
                <a:cubicBezTo>
                  <a:pt x="247424" y="61104"/>
                  <a:pt x="230373" y="46731"/>
                  <a:pt x="213752" y="30226"/>
                </a:cubicBezTo>
                <a:close/>
                <a:moveTo>
                  <a:pt x="0" y="0"/>
                </a:moveTo>
                <a:lnTo>
                  <a:pt x="156326" y="0"/>
                </a:lnTo>
                <a:lnTo>
                  <a:pt x="176871" y="26602"/>
                </a:lnTo>
                <a:cubicBezTo>
                  <a:pt x="200207" y="55547"/>
                  <a:pt x="229407" y="78549"/>
                  <a:pt x="257489" y="99093"/>
                </a:cubicBezTo>
                <a:cubicBezTo>
                  <a:pt x="270727" y="108793"/>
                  <a:pt x="284711" y="113386"/>
                  <a:pt x="300263" y="113141"/>
                </a:cubicBezTo>
                <a:cubicBezTo>
                  <a:pt x="318813" y="112845"/>
                  <a:pt x="331265" y="101280"/>
                  <a:pt x="332733" y="82961"/>
                </a:cubicBezTo>
                <a:cubicBezTo>
                  <a:pt x="334058" y="66449"/>
                  <a:pt x="334129" y="50156"/>
                  <a:pt x="332919" y="33856"/>
                </a:cubicBezTo>
                <a:lnTo>
                  <a:pt x="327757" y="0"/>
                </a:lnTo>
                <a:lnTo>
                  <a:pt x="550949" y="0"/>
                </a:lnTo>
                <a:lnTo>
                  <a:pt x="555217" y="4604"/>
                </a:lnTo>
                <a:cubicBezTo>
                  <a:pt x="570345" y="20659"/>
                  <a:pt x="585447" y="36701"/>
                  <a:pt x="600383" y="52936"/>
                </a:cubicBezTo>
                <a:cubicBezTo>
                  <a:pt x="616475" y="70444"/>
                  <a:pt x="632375" y="88146"/>
                  <a:pt x="648263" y="105834"/>
                </a:cubicBezTo>
                <a:cubicBezTo>
                  <a:pt x="672397" y="132747"/>
                  <a:pt x="697365" y="160560"/>
                  <a:pt x="722643" y="187125"/>
                </a:cubicBezTo>
                <a:cubicBezTo>
                  <a:pt x="790991" y="259037"/>
                  <a:pt x="848365" y="317866"/>
                  <a:pt x="903191" y="372282"/>
                </a:cubicBezTo>
                <a:cubicBezTo>
                  <a:pt x="947533" y="416305"/>
                  <a:pt x="994553" y="459130"/>
                  <a:pt x="1038753" y="498881"/>
                </a:cubicBezTo>
                <a:lnTo>
                  <a:pt x="1040695" y="500631"/>
                </a:lnTo>
                <a:cubicBezTo>
                  <a:pt x="1058113" y="516300"/>
                  <a:pt x="1074553" y="531107"/>
                  <a:pt x="1096641" y="536652"/>
                </a:cubicBezTo>
                <a:cubicBezTo>
                  <a:pt x="1109081" y="539790"/>
                  <a:pt x="1111127" y="538993"/>
                  <a:pt x="1118459" y="528187"/>
                </a:cubicBezTo>
                <a:cubicBezTo>
                  <a:pt x="1124865" y="518731"/>
                  <a:pt x="1124467" y="509006"/>
                  <a:pt x="1121495" y="494327"/>
                </a:cubicBezTo>
                <a:cubicBezTo>
                  <a:pt x="1113687" y="455721"/>
                  <a:pt x="1099935" y="415816"/>
                  <a:pt x="1079493" y="372321"/>
                </a:cubicBezTo>
                <a:cubicBezTo>
                  <a:pt x="1035305" y="278385"/>
                  <a:pt x="979977" y="184063"/>
                  <a:pt x="915027" y="91979"/>
                </a:cubicBezTo>
                <a:lnTo>
                  <a:pt x="846639" y="0"/>
                </a:lnTo>
                <a:lnTo>
                  <a:pt x="1461243" y="0"/>
                </a:lnTo>
                <a:lnTo>
                  <a:pt x="1482461" y="12606"/>
                </a:lnTo>
                <a:cubicBezTo>
                  <a:pt x="1541939" y="48266"/>
                  <a:pt x="1604413" y="86563"/>
                  <a:pt x="1668155" y="126430"/>
                </a:cubicBezTo>
                <a:cubicBezTo>
                  <a:pt x="1688995" y="139475"/>
                  <a:pt x="1709573" y="153510"/>
                  <a:pt x="1729475" y="167082"/>
                </a:cubicBezTo>
                <a:cubicBezTo>
                  <a:pt x="1739233" y="173733"/>
                  <a:pt x="1748989" y="180397"/>
                  <a:pt x="1758803" y="186945"/>
                </a:cubicBezTo>
                <a:cubicBezTo>
                  <a:pt x="1767971" y="193081"/>
                  <a:pt x="1777107" y="199256"/>
                  <a:pt x="1786243" y="205444"/>
                </a:cubicBezTo>
                <a:cubicBezTo>
                  <a:pt x="1808369" y="220392"/>
                  <a:pt x="1831245" y="235868"/>
                  <a:pt x="1854125" y="250353"/>
                </a:cubicBezTo>
                <a:cubicBezTo>
                  <a:pt x="1881609" y="267733"/>
                  <a:pt x="1909965" y="284869"/>
                  <a:pt x="1937387" y="301425"/>
                </a:cubicBezTo>
                <a:cubicBezTo>
                  <a:pt x="1949433" y="308694"/>
                  <a:pt x="1961473" y="315975"/>
                  <a:pt x="1973479" y="323282"/>
                </a:cubicBezTo>
                <a:lnTo>
                  <a:pt x="1997655" y="338089"/>
                </a:lnTo>
                <a:cubicBezTo>
                  <a:pt x="2016555" y="349680"/>
                  <a:pt x="2035453" y="361283"/>
                  <a:pt x="2054541" y="372540"/>
                </a:cubicBezTo>
                <a:cubicBezTo>
                  <a:pt x="2062943" y="377506"/>
                  <a:pt x="2071565" y="382072"/>
                  <a:pt x="2080187" y="386652"/>
                </a:cubicBezTo>
                <a:cubicBezTo>
                  <a:pt x="2088239" y="390923"/>
                  <a:pt x="2096289" y="395207"/>
                  <a:pt x="2104171" y="399761"/>
                </a:cubicBezTo>
                <a:cubicBezTo>
                  <a:pt x="2120375" y="409139"/>
                  <a:pt x="2136465" y="418723"/>
                  <a:pt x="2152557" y="428307"/>
                </a:cubicBezTo>
                <a:cubicBezTo>
                  <a:pt x="2164971" y="435691"/>
                  <a:pt x="2177391" y="443089"/>
                  <a:pt x="2189861" y="450395"/>
                </a:cubicBezTo>
                <a:lnTo>
                  <a:pt x="2286000" y="498473"/>
                </a:lnTo>
                <a:lnTo>
                  <a:pt x="2286000" y="3200400"/>
                </a:lnTo>
                <a:lnTo>
                  <a:pt x="1731495" y="3200400"/>
                </a:lnTo>
                <a:lnTo>
                  <a:pt x="1743812" y="3190464"/>
                </a:lnTo>
                <a:cubicBezTo>
                  <a:pt x="1816401" y="3136821"/>
                  <a:pt x="1901389" y="3092012"/>
                  <a:pt x="1959295" y="3077896"/>
                </a:cubicBezTo>
                <a:cubicBezTo>
                  <a:pt x="2073947" y="3049950"/>
                  <a:pt x="2203687" y="3023785"/>
                  <a:pt x="2204981" y="3023524"/>
                </a:cubicBezTo>
                <a:cubicBezTo>
                  <a:pt x="2209747" y="3022562"/>
                  <a:pt x="2212875" y="3017923"/>
                  <a:pt x="2211869" y="3013157"/>
                </a:cubicBezTo>
                <a:cubicBezTo>
                  <a:pt x="2210915" y="3008392"/>
                  <a:pt x="2206275" y="3005299"/>
                  <a:pt x="2201519" y="3006252"/>
                </a:cubicBezTo>
                <a:cubicBezTo>
                  <a:pt x="2200215" y="3006521"/>
                  <a:pt x="2070135" y="3032759"/>
                  <a:pt x="1955133" y="3060794"/>
                </a:cubicBezTo>
                <a:cubicBezTo>
                  <a:pt x="1900095" y="3074205"/>
                  <a:pt x="1812418" y="3118971"/>
                  <a:pt x="1736122" y="3174540"/>
                </a:cubicBezTo>
                <a:lnTo>
                  <a:pt x="1703693" y="3200400"/>
                </a:lnTo>
                <a:lnTo>
                  <a:pt x="0" y="320040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5" name="Picture Placeholder 44">
            <a:extLst>
              <a:ext uri="{FF2B5EF4-FFF2-40B4-BE49-F238E27FC236}">
                <a16:creationId xmlns:a16="http://schemas.microsoft.com/office/drawing/2014/main" id="{2187D804-2A66-7FD7-CFD6-23D8C838839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669014" y="3927242"/>
            <a:ext cx="2286000" cy="2505456"/>
          </a:xfrm>
          <a:custGeom>
            <a:avLst/>
            <a:gdLst>
              <a:gd name="connsiteX0" fmla="*/ 0 w 2286000"/>
              <a:gd name="connsiteY0" fmla="*/ 2065331 h 2505456"/>
              <a:gd name="connsiteX1" fmla="*/ 12216 w 2286000"/>
              <a:gd name="connsiteY1" fmla="*/ 2095990 h 2505456"/>
              <a:gd name="connsiteX2" fmla="*/ 26163 w 2286000"/>
              <a:gd name="connsiteY2" fmla="*/ 2142936 h 2505456"/>
              <a:gd name="connsiteX3" fmla="*/ 41126 w 2286000"/>
              <a:gd name="connsiteY3" fmla="*/ 2210863 h 2505456"/>
              <a:gd name="connsiteX4" fmla="*/ 55327 w 2286000"/>
              <a:gd name="connsiteY4" fmla="*/ 2279615 h 2505456"/>
              <a:gd name="connsiteX5" fmla="*/ 71313 w 2286000"/>
              <a:gd name="connsiteY5" fmla="*/ 2335003 h 2505456"/>
              <a:gd name="connsiteX6" fmla="*/ 117293 w 2286000"/>
              <a:gd name="connsiteY6" fmla="*/ 2413966 h 2505456"/>
              <a:gd name="connsiteX7" fmla="*/ 174728 w 2286000"/>
              <a:gd name="connsiteY7" fmla="*/ 2456122 h 2505456"/>
              <a:gd name="connsiteX8" fmla="*/ 231566 w 2286000"/>
              <a:gd name="connsiteY8" fmla="*/ 2464191 h 2505456"/>
              <a:gd name="connsiteX9" fmla="*/ 262057 w 2286000"/>
              <a:gd name="connsiteY9" fmla="*/ 2460775 h 2505456"/>
              <a:gd name="connsiteX10" fmla="*/ 267195 w 2286000"/>
              <a:gd name="connsiteY10" fmla="*/ 2459691 h 2505456"/>
              <a:gd name="connsiteX11" fmla="*/ 314858 w 2286000"/>
              <a:gd name="connsiteY11" fmla="*/ 2440018 h 2505456"/>
              <a:gd name="connsiteX12" fmla="*/ 344322 w 2286000"/>
              <a:gd name="connsiteY12" fmla="*/ 2426422 h 2505456"/>
              <a:gd name="connsiteX13" fmla="*/ 398601 w 2286000"/>
              <a:gd name="connsiteY13" fmla="*/ 2430506 h 2505456"/>
              <a:gd name="connsiteX14" fmla="*/ 455040 w 2286000"/>
              <a:gd name="connsiteY14" fmla="*/ 2482175 h 2505456"/>
              <a:gd name="connsiteX15" fmla="*/ 466929 w 2286000"/>
              <a:gd name="connsiteY15" fmla="*/ 2505456 h 2505456"/>
              <a:gd name="connsiteX16" fmla="*/ 0 w 2286000"/>
              <a:gd name="connsiteY16" fmla="*/ 2505456 h 2505456"/>
              <a:gd name="connsiteX17" fmla="*/ 0 w 2286000"/>
              <a:gd name="connsiteY17" fmla="*/ 1761917 h 2505456"/>
              <a:gd name="connsiteX18" fmla="*/ 2308 w 2286000"/>
              <a:gd name="connsiteY18" fmla="*/ 1763232 h 2505456"/>
              <a:gd name="connsiteX19" fmla="*/ 60388 w 2286000"/>
              <a:gd name="connsiteY19" fmla="*/ 1786375 h 2505456"/>
              <a:gd name="connsiteX20" fmla="*/ 128981 w 2286000"/>
              <a:gd name="connsiteY20" fmla="*/ 1824432 h 2505456"/>
              <a:gd name="connsiteX21" fmla="*/ 165147 w 2286000"/>
              <a:gd name="connsiteY21" fmla="*/ 1868736 h 2505456"/>
              <a:gd name="connsiteX22" fmla="*/ 180639 w 2286000"/>
              <a:gd name="connsiteY22" fmla="*/ 1909550 h 2505456"/>
              <a:gd name="connsiteX23" fmla="*/ 191863 w 2286000"/>
              <a:gd name="connsiteY23" fmla="*/ 1946302 h 2505456"/>
              <a:gd name="connsiteX24" fmla="*/ 208746 w 2286000"/>
              <a:gd name="connsiteY24" fmla="*/ 2001401 h 2505456"/>
              <a:gd name="connsiteX25" fmla="*/ 231848 w 2286000"/>
              <a:gd name="connsiteY25" fmla="*/ 2058742 h 2505456"/>
              <a:gd name="connsiteX26" fmla="*/ 262355 w 2286000"/>
              <a:gd name="connsiteY26" fmla="*/ 2104268 h 2505456"/>
              <a:gd name="connsiteX27" fmla="*/ 320642 w 2286000"/>
              <a:gd name="connsiteY27" fmla="*/ 2138475 h 2505456"/>
              <a:gd name="connsiteX28" fmla="*/ 341822 w 2286000"/>
              <a:gd name="connsiteY28" fmla="*/ 2143986 h 2505456"/>
              <a:gd name="connsiteX29" fmla="*/ 385389 w 2286000"/>
              <a:gd name="connsiteY29" fmla="*/ 2146708 h 2505456"/>
              <a:gd name="connsiteX30" fmla="*/ 445726 w 2286000"/>
              <a:gd name="connsiteY30" fmla="*/ 2137858 h 2505456"/>
              <a:gd name="connsiteX31" fmla="*/ 497994 w 2286000"/>
              <a:gd name="connsiteY31" fmla="*/ 2136283 h 2505456"/>
              <a:gd name="connsiteX32" fmla="*/ 527897 w 2286000"/>
              <a:gd name="connsiteY32" fmla="*/ 2149927 h 2505456"/>
              <a:gd name="connsiteX33" fmla="*/ 579201 w 2286000"/>
              <a:gd name="connsiteY33" fmla="*/ 2214061 h 2505456"/>
              <a:gd name="connsiteX34" fmla="*/ 610348 w 2286000"/>
              <a:gd name="connsiteY34" fmla="*/ 2280567 h 2505456"/>
              <a:gd name="connsiteX35" fmla="*/ 632802 w 2286000"/>
              <a:gd name="connsiteY35" fmla="*/ 2330908 h 2505456"/>
              <a:gd name="connsiteX36" fmla="*/ 655217 w 2286000"/>
              <a:gd name="connsiteY36" fmla="*/ 2385022 h 2505456"/>
              <a:gd name="connsiteX37" fmla="*/ 671125 w 2286000"/>
              <a:gd name="connsiteY37" fmla="*/ 2420843 h 2505456"/>
              <a:gd name="connsiteX38" fmla="*/ 679930 w 2286000"/>
              <a:gd name="connsiteY38" fmla="*/ 2441620 h 2505456"/>
              <a:gd name="connsiteX39" fmla="*/ 697056 w 2286000"/>
              <a:gd name="connsiteY39" fmla="*/ 2475747 h 2505456"/>
              <a:gd name="connsiteX40" fmla="*/ 716334 w 2286000"/>
              <a:gd name="connsiteY40" fmla="*/ 2505456 h 2505456"/>
              <a:gd name="connsiteX41" fmla="*/ 499135 w 2286000"/>
              <a:gd name="connsiteY41" fmla="*/ 2505456 h 2505456"/>
              <a:gd name="connsiteX42" fmla="*/ 497618 w 2286000"/>
              <a:gd name="connsiteY42" fmla="*/ 2501507 h 2505456"/>
              <a:gd name="connsiteX43" fmla="*/ 455657 w 2286000"/>
              <a:gd name="connsiteY43" fmla="*/ 2439271 h 2505456"/>
              <a:gd name="connsiteX44" fmla="*/ 409475 w 2286000"/>
              <a:gd name="connsiteY44" fmla="*/ 2404769 h 2505456"/>
              <a:gd name="connsiteX45" fmla="*/ 353103 w 2286000"/>
              <a:gd name="connsiteY45" fmla="*/ 2396606 h 2505456"/>
              <a:gd name="connsiteX46" fmla="*/ 305088 w 2286000"/>
              <a:gd name="connsiteY46" fmla="*/ 2414874 h 2505456"/>
              <a:gd name="connsiteX47" fmla="*/ 274662 w 2286000"/>
              <a:gd name="connsiteY47" fmla="*/ 2428366 h 2505456"/>
              <a:gd name="connsiteX48" fmla="*/ 226789 w 2286000"/>
              <a:gd name="connsiteY48" fmla="*/ 2436477 h 2505456"/>
              <a:gd name="connsiteX49" fmla="*/ 212843 w 2286000"/>
              <a:gd name="connsiteY49" fmla="*/ 2437239 h 2505456"/>
              <a:gd name="connsiteX50" fmla="*/ 175440 w 2286000"/>
              <a:gd name="connsiteY50" fmla="*/ 2425685 h 2505456"/>
              <a:gd name="connsiteX51" fmla="*/ 130322 w 2286000"/>
              <a:gd name="connsiteY51" fmla="*/ 2386496 h 2505456"/>
              <a:gd name="connsiteX52" fmla="*/ 94245 w 2286000"/>
              <a:gd name="connsiteY52" fmla="*/ 2315602 h 2505456"/>
              <a:gd name="connsiteX53" fmla="*/ 77444 w 2286000"/>
              <a:gd name="connsiteY53" fmla="*/ 2253172 h 2505456"/>
              <a:gd name="connsiteX54" fmla="*/ 67726 w 2286000"/>
              <a:gd name="connsiteY54" fmla="*/ 2203949 h 2505456"/>
              <a:gd name="connsiteX55" fmla="*/ 64036 w 2286000"/>
              <a:gd name="connsiteY55" fmla="*/ 2185144 h 2505456"/>
              <a:gd name="connsiteX56" fmla="*/ 48658 w 2286000"/>
              <a:gd name="connsiteY56" fmla="*/ 2119866 h 2505456"/>
              <a:gd name="connsiteX57" fmla="*/ 32521 w 2286000"/>
              <a:gd name="connsiteY57" fmla="*/ 2072871 h 2505456"/>
              <a:gd name="connsiteX58" fmla="*/ 18632 w 2286000"/>
              <a:gd name="connsiteY58" fmla="*/ 2040257 h 2505456"/>
              <a:gd name="connsiteX59" fmla="*/ 0 w 2286000"/>
              <a:gd name="connsiteY59" fmla="*/ 2003881 h 2505456"/>
              <a:gd name="connsiteX60" fmla="*/ 0 w 2286000"/>
              <a:gd name="connsiteY60" fmla="*/ 0 h 2505456"/>
              <a:gd name="connsiteX61" fmla="*/ 2286000 w 2286000"/>
              <a:gd name="connsiteY61" fmla="*/ 0 h 2505456"/>
              <a:gd name="connsiteX62" fmla="*/ 2286000 w 2286000"/>
              <a:gd name="connsiteY62" fmla="*/ 2505456 h 2505456"/>
              <a:gd name="connsiteX63" fmla="*/ 752285 w 2286000"/>
              <a:gd name="connsiteY63" fmla="*/ 2505456 h 2505456"/>
              <a:gd name="connsiteX64" fmla="*/ 748581 w 2286000"/>
              <a:gd name="connsiteY64" fmla="*/ 2502361 h 2505456"/>
              <a:gd name="connsiteX65" fmla="*/ 711003 w 2286000"/>
              <a:gd name="connsiteY65" fmla="*/ 2446071 h 2505456"/>
              <a:gd name="connsiteX66" fmla="*/ 678594 w 2286000"/>
              <a:gd name="connsiteY66" fmla="*/ 2370932 h 2505456"/>
              <a:gd name="connsiteX67" fmla="*/ 651987 w 2286000"/>
              <a:gd name="connsiteY67" fmla="*/ 2308356 h 2505456"/>
              <a:gd name="connsiteX68" fmla="*/ 630075 w 2286000"/>
              <a:gd name="connsiteY68" fmla="*/ 2259808 h 2505456"/>
              <a:gd name="connsiteX69" fmla="*/ 617458 w 2286000"/>
              <a:gd name="connsiteY69" fmla="*/ 2229455 h 2505456"/>
              <a:gd name="connsiteX70" fmla="*/ 583302 w 2286000"/>
              <a:gd name="connsiteY70" fmla="*/ 2170655 h 2505456"/>
              <a:gd name="connsiteX71" fmla="*/ 577664 w 2286000"/>
              <a:gd name="connsiteY71" fmla="*/ 2162955 h 2505456"/>
              <a:gd name="connsiteX72" fmla="*/ 536421 w 2286000"/>
              <a:gd name="connsiteY72" fmla="*/ 2123668 h 2505456"/>
              <a:gd name="connsiteX73" fmla="*/ 478104 w 2286000"/>
              <a:gd name="connsiteY73" fmla="*/ 2108128 h 2505456"/>
              <a:gd name="connsiteX74" fmla="*/ 414003 w 2286000"/>
              <a:gd name="connsiteY74" fmla="*/ 2116826 h 2505456"/>
              <a:gd name="connsiteX75" fmla="*/ 357437 w 2286000"/>
              <a:gd name="connsiteY75" fmla="*/ 2120127 h 2505456"/>
              <a:gd name="connsiteX76" fmla="*/ 332740 w 2286000"/>
              <a:gd name="connsiteY76" fmla="*/ 2114545 h 2505456"/>
              <a:gd name="connsiteX77" fmla="*/ 299849 w 2286000"/>
              <a:gd name="connsiteY77" fmla="*/ 2100606 h 2505456"/>
              <a:gd name="connsiteX78" fmla="*/ 272931 w 2286000"/>
              <a:gd name="connsiteY78" fmla="*/ 2075886 h 2505456"/>
              <a:gd name="connsiteX79" fmla="*/ 241492 w 2286000"/>
              <a:gd name="connsiteY79" fmla="*/ 2013470 h 2505456"/>
              <a:gd name="connsiteX80" fmla="*/ 220969 w 2286000"/>
              <a:gd name="connsiteY80" fmla="*/ 1950058 h 2505456"/>
              <a:gd name="connsiteX81" fmla="*/ 199042 w 2286000"/>
              <a:gd name="connsiteY81" fmla="*/ 1879888 h 2505456"/>
              <a:gd name="connsiteX82" fmla="*/ 167561 w 2286000"/>
              <a:gd name="connsiteY82" fmla="*/ 1824617 h 2505456"/>
              <a:gd name="connsiteX83" fmla="*/ 148711 w 2286000"/>
              <a:gd name="connsiteY83" fmla="*/ 1806578 h 2505456"/>
              <a:gd name="connsiteX84" fmla="*/ 128712 w 2286000"/>
              <a:gd name="connsiteY84" fmla="*/ 1791108 h 2505456"/>
              <a:gd name="connsiteX85" fmla="*/ 92007 w 2286000"/>
              <a:gd name="connsiteY85" fmla="*/ 1770865 h 2505456"/>
              <a:gd name="connsiteX86" fmla="*/ 37780 w 2286000"/>
              <a:gd name="connsiteY86" fmla="*/ 1748750 h 2505456"/>
              <a:gd name="connsiteX87" fmla="*/ 7467 w 2286000"/>
              <a:gd name="connsiteY87" fmla="*/ 1737547 h 2505456"/>
              <a:gd name="connsiteX88" fmla="*/ 0 w 2286000"/>
              <a:gd name="connsiteY88" fmla="*/ 1734112 h 2505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</a:cxnLst>
            <a:rect l="l" t="t" r="r" b="b"/>
            <a:pathLst>
              <a:path w="2286000" h="2505456">
                <a:moveTo>
                  <a:pt x="0" y="2065331"/>
                </a:moveTo>
                <a:lnTo>
                  <a:pt x="12216" y="2095990"/>
                </a:lnTo>
                <a:cubicBezTo>
                  <a:pt x="17441" y="2111444"/>
                  <a:pt x="21120" y="2127414"/>
                  <a:pt x="26163" y="2142936"/>
                </a:cubicBezTo>
                <a:cubicBezTo>
                  <a:pt x="33369" y="2165114"/>
                  <a:pt x="37263" y="2188066"/>
                  <a:pt x="41126" y="2210863"/>
                </a:cubicBezTo>
                <a:cubicBezTo>
                  <a:pt x="45045" y="2233992"/>
                  <a:pt x="49899" y="2256864"/>
                  <a:pt x="55327" y="2279615"/>
                </a:cubicBezTo>
                <a:cubicBezTo>
                  <a:pt x="59785" y="2298302"/>
                  <a:pt x="64230" y="2317227"/>
                  <a:pt x="71313" y="2335003"/>
                </a:cubicBezTo>
                <a:cubicBezTo>
                  <a:pt x="82649" y="2363450"/>
                  <a:pt x="95187" y="2391684"/>
                  <a:pt x="117293" y="2413966"/>
                </a:cubicBezTo>
                <a:cubicBezTo>
                  <a:pt x="134172" y="2430982"/>
                  <a:pt x="151829" y="2447113"/>
                  <a:pt x="174728" y="2456122"/>
                </a:cubicBezTo>
                <a:cubicBezTo>
                  <a:pt x="193069" y="2463337"/>
                  <a:pt x="212052" y="2465750"/>
                  <a:pt x="231566" y="2464191"/>
                </a:cubicBezTo>
                <a:cubicBezTo>
                  <a:pt x="241756" y="2463376"/>
                  <a:pt x="251899" y="2461971"/>
                  <a:pt x="262057" y="2460775"/>
                </a:cubicBezTo>
                <a:cubicBezTo>
                  <a:pt x="263790" y="2460572"/>
                  <a:pt x="265546" y="2460246"/>
                  <a:pt x="267195" y="2459691"/>
                </a:cubicBezTo>
                <a:cubicBezTo>
                  <a:pt x="283518" y="2454189"/>
                  <a:pt x="299366" y="2447542"/>
                  <a:pt x="314858" y="2440018"/>
                </a:cubicBezTo>
                <a:cubicBezTo>
                  <a:pt x="324597" y="2435288"/>
                  <a:pt x="334093" y="2429682"/>
                  <a:pt x="344322" y="2426422"/>
                </a:cubicBezTo>
                <a:cubicBezTo>
                  <a:pt x="362681" y="2420572"/>
                  <a:pt x="381173" y="2420743"/>
                  <a:pt x="398601" y="2430506"/>
                </a:cubicBezTo>
                <a:cubicBezTo>
                  <a:pt x="421461" y="2443310"/>
                  <a:pt x="440420" y="2460485"/>
                  <a:pt x="455040" y="2482175"/>
                </a:cubicBezTo>
                <a:lnTo>
                  <a:pt x="466929" y="2505456"/>
                </a:lnTo>
                <a:lnTo>
                  <a:pt x="0" y="2505456"/>
                </a:lnTo>
                <a:close/>
                <a:moveTo>
                  <a:pt x="0" y="1761917"/>
                </a:moveTo>
                <a:lnTo>
                  <a:pt x="2308" y="1763232"/>
                </a:lnTo>
                <a:cubicBezTo>
                  <a:pt x="21174" y="1771942"/>
                  <a:pt x="40674" y="1779354"/>
                  <a:pt x="60388" y="1786375"/>
                </a:cubicBezTo>
                <a:cubicBezTo>
                  <a:pt x="85257" y="1795233"/>
                  <a:pt x="108686" y="1807283"/>
                  <a:pt x="128981" y="1824432"/>
                </a:cubicBezTo>
                <a:cubicBezTo>
                  <a:pt x="143734" y="1836898"/>
                  <a:pt x="156885" y="1851128"/>
                  <a:pt x="165147" y="1868736"/>
                </a:cubicBezTo>
                <a:cubicBezTo>
                  <a:pt x="171314" y="1881876"/>
                  <a:pt x="175915" y="1895787"/>
                  <a:pt x="180639" y="1909550"/>
                </a:cubicBezTo>
                <a:cubicBezTo>
                  <a:pt x="184795" y="1921660"/>
                  <a:pt x="188145" y="1934043"/>
                  <a:pt x="191863" y="1946302"/>
                </a:cubicBezTo>
                <a:cubicBezTo>
                  <a:pt x="197438" y="1964686"/>
                  <a:pt x="202521" y="1983239"/>
                  <a:pt x="208746" y="2001401"/>
                </a:cubicBezTo>
                <a:cubicBezTo>
                  <a:pt x="215426" y="2020888"/>
                  <a:pt x="222554" y="2040215"/>
                  <a:pt x="231848" y="2058742"/>
                </a:cubicBezTo>
                <a:cubicBezTo>
                  <a:pt x="240142" y="2075274"/>
                  <a:pt x="249530" y="2090842"/>
                  <a:pt x="262355" y="2104268"/>
                </a:cubicBezTo>
                <a:cubicBezTo>
                  <a:pt x="278543" y="2121215"/>
                  <a:pt x="298293" y="2132060"/>
                  <a:pt x="320642" y="2138475"/>
                </a:cubicBezTo>
                <a:cubicBezTo>
                  <a:pt x="327653" y="2140488"/>
                  <a:pt x="334716" y="2142341"/>
                  <a:pt x="341822" y="2143986"/>
                </a:cubicBezTo>
                <a:cubicBezTo>
                  <a:pt x="356180" y="2147312"/>
                  <a:pt x="370699" y="2147251"/>
                  <a:pt x="385389" y="2146708"/>
                </a:cubicBezTo>
                <a:cubicBezTo>
                  <a:pt x="405886" y="2145948"/>
                  <a:pt x="425840" y="2142380"/>
                  <a:pt x="445726" y="2137858"/>
                </a:cubicBezTo>
                <a:cubicBezTo>
                  <a:pt x="463026" y="2133924"/>
                  <a:pt x="480544" y="2133819"/>
                  <a:pt x="497994" y="2136283"/>
                </a:cubicBezTo>
                <a:cubicBezTo>
                  <a:pt x="509147" y="2137857"/>
                  <a:pt x="518868" y="2143205"/>
                  <a:pt x="527897" y="2149927"/>
                </a:cubicBezTo>
                <a:cubicBezTo>
                  <a:pt x="550625" y="2166848"/>
                  <a:pt x="566519" y="2189347"/>
                  <a:pt x="579201" y="2214061"/>
                </a:cubicBezTo>
                <a:cubicBezTo>
                  <a:pt x="590370" y="2235828"/>
                  <a:pt x="600145" y="2258313"/>
                  <a:pt x="610348" y="2280567"/>
                </a:cubicBezTo>
                <a:cubicBezTo>
                  <a:pt x="618005" y="2297269"/>
                  <a:pt x="625568" y="2314020"/>
                  <a:pt x="632802" y="2330908"/>
                </a:cubicBezTo>
                <a:cubicBezTo>
                  <a:pt x="640487" y="2348854"/>
                  <a:pt x="647607" y="2367041"/>
                  <a:pt x="655217" y="2385022"/>
                </a:cubicBezTo>
                <a:cubicBezTo>
                  <a:pt x="660309" y="2397051"/>
                  <a:pt x="665874" y="2408880"/>
                  <a:pt x="671125" y="2420843"/>
                </a:cubicBezTo>
                <a:cubicBezTo>
                  <a:pt x="674147" y="2427731"/>
                  <a:pt x="676700" y="2434834"/>
                  <a:pt x="679930" y="2441620"/>
                </a:cubicBezTo>
                <a:cubicBezTo>
                  <a:pt x="685399" y="2453113"/>
                  <a:pt x="690773" y="2464695"/>
                  <a:pt x="697056" y="2475747"/>
                </a:cubicBezTo>
                <a:lnTo>
                  <a:pt x="716334" y="2505456"/>
                </a:lnTo>
                <a:lnTo>
                  <a:pt x="499135" y="2505456"/>
                </a:lnTo>
                <a:lnTo>
                  <a:pt x="497618" y="2501507"/>
                </a:lnTo>
                <a:cubicBezTo>
                  <a:pt x="487154" y="2478603"/>
                  <a:pt x="474083" y="2456908"/>
                  <a:pt x="455657" y="2439271"/>
                </a:cubicBezTo>
                <a:cubicBezTo>
                  <a:pt x="441732" y="2425941"/>
                  <a:pt x="426734" y="2413847"/>
                  <a:pt x="409475" y="2404769"/>
                </a:cubicBezTo>
                <a:cubicBezTo>
                  <a:pt x="391577" y="2395357"/>
                  <a:pt x="372529" y="2394404"/>
                  <a:pt x="353103" y="2396606"/>
                </a:cubicBezTo>
                <a:cubicBezTo>
                  <a:pt x="335611" y="2398589"/>
                  <a:pt x="320278" y="2406399"/>
                  <a:pt x="305088" y="2414874"/>
                </a:cubicBezTo>
                <a:cubicBezTo>
                  <a:pt x="295441" y="2420257"/>
                  <a:pt x="284861" y="2423984"/>
                  <a:pt x="274662" y="2428366"/>
                </a:cubicBezTo>
                <a:cubicBezTo>
                  <a:pt x="259372" y="2434937"/>
                  <a:pt x="243520" y="2438009"/>
                  <a:pt x="226789" y="2436477"/>
                </a:cubicBezTo>
                <a:cubicBezTo>
                  <a:pt x="222204" y="2436056"/>
                  <a:pt x="217491" y="2437289"/>
                  <a:pt x="212843" y="2437239"/>
                </a:cubicBezTo>
                <a:cubicBezTo>
                  <a:pt x="199267" y="2437090"/>
                  <a:pt x="187081" y="2431868"/>
                  <a:pt x="175440" y="2425685"/>
                </a:cubicBezTo>
                <a:cubicBezTo>
                  <a:pt x="157451" y="2416130"/>
                  <a:pt x="142918" y="2402303"/>
                  <a:pt x="130322" y="2386496"/>
                </a:cubicBezTo>
                <a:cubicBezTo>
                  <a:pt x="113472" y="2365349"/>
                  <a:pt x="101563" y="2341587"/>
                  <a:pt x="94245" y="2315602"/>
                </a:cubicBezTo>
                <a:cubicBezTo>
                  <a:pt x="88401" y="2294859"/>
                  <a:pt x="82487" y="2274116"/>
                  <a:pt x="77444" y="2253172"/>
                </a:cubicBezTo>
                <a:cubicBezTo>
                  <a:pt x="73532" y="2236927"/>
                  <a:pt x="70917" y="2220369"/>
                  <a:pt x="67726" y="2203949"/>
                </a:cubicBezTo>
                <a:cubicBezTo>
                  <a:pt x="66507" y="2197678"/>
                  <a:pt x="65464" y="2191368"/>
                  <a:pt x="64036" y="2185144"/>
                </a:cubicBezTo>
                <a:cubicBezTo>
                  <a:pt x="59036" y="2163353"/>
                  <a:pt x="54394" y="2141464"/>
                  <a:pt x="48658" y="2119866"/>
                </a:cubicBezTo>
                <a:cubicBezTo>
                  <a:pt x="44412" y="2103877"/>
                  <a:pt x="39090" y="2088190"/>
                  <a:pt x="32521" y="2072871"/>
                </a:cubicBezTo>
                <a:cubicBezTo>
                  <a:pt x="27869" y="2062023"/>
                  <a:pt x="24151" y="2050782"/>
                  <a:pt x="18632" y="2040257"/>
                </a:cubicBezTo>
                <a:lnTo>
                  <a:pt x="0" y="2003881"/>
                </a:lnTo>
                <a:close/>
                <a:moveTo>
                  <a:pt x="0" y="0"/>
                </a:moveTo>
                <a:lnTo>
                  <a:pt x="2286000" y="0"/>
                </a:lnTo>
                <a:lnTo>
                  <a:pt x="2286000" y="2505456"/>
                </a:lnTo>
                <a:lnTo>
                  <a:pt x="752285" y="2505456"/>
                </a:lnTo>
                <a:lnTo>
                  <a:pt x="748581" y="2502361"/>
                </a:lnTo>
                <a:cubicBezTo>
                  <a:pt x="731471" y="2486629"/>
                  <a:pt x="720475" y="2466737"/>
                  <a:pt x="711003" y="2446071"/>
                </a:cubicBezTo>
                <a:cubicBezTo>
                  <a:pt x="699642" y="2421280"/>
                  <a:pt x="689307" y="2396017"/>
                  <a:pt x="678594" y="2370932"/>
                </a:cubicBezTo>
                <a:cubicBezTo>
                  <a:pt x="669692" y="2350087"/>
                  <a:pt x="661040" y="2329134"/>
                  <a:pt x="651987" y="2308356"/>
                </a:cubicBezTo>
                <a:cubicBezTo>
                  <a:pt x="644897" y="2292080"/>
                  <a:pt x="637231" y="2276055"/>
                  <a:pt x="630075" y="2259808"/>
                </a:cubicBezTo>
                <a:cubicBezTo>
                  <a:pt x="625659" y="2249782"/>
                  <a:pt x="622260" y="2239282"/>
                  <a:pt x="617458" y="2229455"/>
                </a:cubicBezTo>
                <a:cubicBezTo>
                  <a:pt x="607491" y="2209062"/>
                  <a:pt x="597934" y="2188377"/>
                  <a:pt x="583302" y="2170655"/>
                </a:cubicBezTo>
                <a:cubicBezTo>
                  <a:pt x="581280" y="2168204"/>
                  <a:pt x="579426" y="2165599"/>
                  <a:pt x="577664" y="2162955"/>
                </a:cubicBezTo>
                <a:cubicBezTo>
                  <a:pt x="566879" y="2146759"/>
                  <a:pt x="552268" y="2134213"/>
                  <a:pt x="536421" y="2123668"/>
                </a:cubicBezTo>
                <a:cubicBezTo>
                  <a:pt x="519103" y="2112146"/>
                  <a:pt x="499074" y="2108561"/>
                  <a:pt x="478104" y="2108128"/>
                </a:cubicBezTo>
                <a:cubicBezTo>
                  <a:pt x="456128" y="2107674"/>
                  <a:pt x="435248" y="2113157"/>
                  <a:pt x="414003" y="2116826"/>
                </a:cubicBezTo>
                <a:cubicBezTo>
                  <a:pt x="395250" y="2120066"/>
                  <a:pt x="376371" y="2121620"/>
                  <a:pt x="357437" y="2120127"/>
                </a:cubicBezTo>
                <a:cubicBezTo>
                  <a:pt x="349093" y="2119469"/>
                  <a:pt x="340669" y="2117321"/>
                  <a:pt x="332740" y="2114545"/>
                </a:cubicBezTo>
                <a:cubicBezTo>
                  <a:pt x="321507" y="2110614"/>
                  <a:pt x="310198" y="2106373"/>
                  <a:pt x="299849" y="2100606"/>
                </a:cubicBezTo>
                <a:cubicBezTo>
                  <a:pt x="289137" y="2094639"/>
                  <a:pt x="280026" y="2086149"/>
                  <a:pt x="272931" y="2075886"/>
                </a:cubicBezTo>
                <a:cubicBezTo>
                  <a:pt x="259556" y="2056539"/>
                  <a:pt x="249166" y="2035625"/>
                  <a:pt x="241492" y="2013470"/>
                </a:cubicBezTo>
                <a:cubicBezTo>
                  <a:pt x="234221" y="1992481"/>
                  <a:pt x="227660" y="1971243"/>
                  <a:pt x="220969" y="1950058"/>
                </a:cubicBezTo>
                <a:cubicBezTo>
                  <a:pt x="213588" y="1926691"/>
                  <a:pt x="206761" y="1903142"/>
                  <a:pt x="199042" y="1879888"/>
                </a:cubicBezTo>
                <a:cubicBezTo>
                  <a:pt x="192261" y="1859460"/>
                  <a:pt x="181622" y="1840943"/>
                  <a:pt x="167561" y="1824617"/>
                </a:cubicBezTo>
                <a:cubicBezTo>
                  <a:pt x="161910" y="1818055"/>
                  <a:pt x="155287" y="1812265"/>
                  <a:pt x="148711" y="1806578"/>
                </a:cubicBezTo>
                <a:cubicBezTo>
                  <a:pt x="142339" y="1801068"/>
                  <a:pt x="135861" y="1795492"/>
                  <a:pt x="128712" y="1791108"/>
                </a:cubicBezTo>
                <a:cubicBezTo>
                  <a:pt x="116807" y="1783808"/>
                  <a:pt x="104694" y="1776641"/>
                  <a:pt x="92007" y="1770865"/>
                </a:cubicBezTo>
                <a:cubicBezTo>
                  <a:pt x="74256" y="1762783"/>
                  <a:pt x="55942" y="1755914"/>
                  <a:pt x="37780" y="1748750"/>
                </a:cubicBezTo>
                <a:cubicBezTo>
                  <a:pt x="27762" y="1744797"/>
                  <a:pt x="17518" y="1741420"/>
                  <a:pt x="7467" y="1737547"/>
                </a:cubicBezTo>
                <a:lnTo>
                  <a:pt x="0" y="1734112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46" name="Picture Placeholder 45">
            <a:extLst>
              <a:ext uri="{FF2B5EF4-FFF2-40B4-BE49-F238E27FC236}">
                <a16:creationId xmlns:a16="http://schemas.microsoft.com/office/drawing/2014/main" id="{64944D2A-E1E1-9721-FEDA-B09C9F7B5C2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920952" y="425302"/>
            <a:ext cx="2286000" cy="3200400"/>
          </a:xfrm>
          <a:prstGeom prst="rect">
            <a:avLst/>
          </a:prstGeom>
          <a:solidFill>
            <a:schemeClr val="bg2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49" name="Graphic 48">
            <a:extLst>
              <a:ext uri="{FF2B5EF4-FFF2-40B4-BE49-F238E27FC236}">
                <a16:creationId xmlns:a16="http://schemas.microsoft.com/office/drawing/2014/main" id="{54CCB6D6-FF88-5515-FD13-D28C824448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37578" r="1619"/>
          <a:stretch/>
        </p:blipFill>
        <p:spPr>
          <a:xfrm rot="16200000" flipH="1" flipV="1">
            <a:off x="9773636" y="-989561"/>
            <a:ext cx="1314090" cy="3293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8420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images, one repeating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46">
            <a:extLst>
              <a:ext uri="{FF2B5EF4-FFF2-40B4-BE49-F238E27FC236}">
                <a16:creationId xmlns:a16="http://schemas.microsoft.com/office/drawing/2014/main" id="{3CC92B68-7D80-E96A-E8B4-7ED1A77A2E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49583" y="1402181"/>
            <a:ext cx="3758184" cy="859536"/>
          </a:xfrm>
        </p:spPr>
        <p:txBody>
          <a:bodyPr anchor="t">
            <a:noAutofit/>
          </a:bodyPr>
          <a:lstStyle>
            <a:lvl1pPr algn="r">
              <a:lnSpc>
                <a:spcPct val="100000"/>
              </a:lnSpc>
              <a:defRPr sz="6000" cap="all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id="{8DF11658-2221-515A-2BD5-D8EA92621A8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 rot="300000">
            <a:off x="877824" y="694944"/>
            <a:ext cx="3730752" cy="3721608"/>
          </a:xfrm>
          <a:custGeom>
            <a:avLst/>
            <a:gdLst>
              <a:gd name="connsiteX0" fmla="*/ 51114 w 3730752"/>
              <a:gd name="connsiteY0" fmla="*/ 2091221 h 3721608"/>
              <a:gd name="connsiteX1" fmla="*/ 32769 w 3730752"/>
              <a:gd name="connsiteY1" fmla="*/ 2100734 h 3721608"/>
              <a:gd name="connsiteX2" fmla="*/ 12219 w 3730752"/>
              <a:gd name="connsiteY2" fmla="*/ 2122208 h 3721608"/>
              <a:gd name="connsiteX3" fmla="*/ 8514 w 3730752"/>
              <a:gd name="connsiteY3" fmla="*/ 2130103 h 3721608"/>
              <a:gd name="connsiteX4" fmla="*/ 9665 w 3730752"/>
              <a:gd name="connsiteY4" fmla="*/ 2136565 h 3721608"/>
              <a:gd name="connsiteX5" fmla="*/ 17825 w 3730752"/>
              <a:gd name="connsiteY5" fmla="*/ 2136736 h 3721608"/>
              <a:gd name="connsiteX6" fmla="*/ 33561 w 3730752"/>
              <a:gd name="connsiteY6" fmla="*/ 2124163 h 3721608"/>
              <a:gd name="connsiteX7" fmla="*/ 56747 w 3730752"/>
              <a:gd name="connsiteY7" fmla="*/ 2102933 h 3721608"/>
              <a:gd name="connsiteX8" fmla="*/ 61080 w 3730752"/>
              <a:gd name="connsiteY8" fmla="*/ 2094385 h 3721608"/>
              <a:gd name="connsiteX9" fmla="*/ 51114 w 3730752"/>
              <a:gd name="connsiteY9" fmla="*/ 2091221 h 3721608"/>
              <a:gd name="connsiteX10" fmla="*/ 175291 w 3730752"/>
              <a:gd name="connsiteY10" fmla="*/ 2072213 h 3721608"/>
              <a:gd name="connsiteX11" fmla="*/ 175530 w 3730752"/>
              <a:gd name="connsiteY11" fmla="*/ 2087036 h 3721608"/>
              <a:gd name="connsiteX12" fmla="*/ 228283 w 3730752"/>
              <a:gd name="connsiteY12" fmla="*/ 2124774 h 3721608"/>
              <a:gd name="connsiteX13" fmla="*/ 241589 w 3730752"/>
              <a:gd name="connsiteY13" fmla="*/ 2123137 h 3721608"/>
              <a:gd name="connsiteX14" fmla="*/ 235223 w 3730752"/>
              <a:gd name="connsiteY14" fmla="*/ 2113419 h 3721608"/>
              <a:gd name="connsiteX15" fmla="*/ 185656 w 3730752"/>
              <a:gd name="connsiteY15" fmla="*/ 2077246 h 3721608"/>
              <a:gd name="connsiteX16" fmla="*/ 175291 w 3730752"/>
              <a:gd name="connsiteY16" fmla="*/ 2072213 h 3721608"/>
              <a:gd name="connsiteX17" fmla="*/ 190237 w 3730752"/>
              <a:gd name="connsiteY17" fmla="*/ 1898157 h 3721608"/>
              <a:gd name="connsiteX18" fmla="*/ 182192 w 3730752"/>
              <a:gd name="connsiteY18" fmla="*/ 1903556 h 3721608"/>
              <a:gd name="connsiteX19" fmla="*/ 172170 w 3730752"/>
              <a:gd name="connsiteY19" fmla="*/ 1923660 h 3721608"/>
              <a:gd name="connsiteX20" fmla="*/ 164725 w 3730752"/>
              <a:gd name="connsiteY20" fmla="*/ 1933925 h 3721608"/>
              <a:gd name="connsiteX21" fmla="*/ 149889 w 3730752"/>
              <a:gd name="connsiteY21" fmla="*/ 1947539 h 3721608"/>
              <a:gd name="connsiteX22" fmla="*/ 143300 w 3730752"/>
              <a:gd name="connsiteY22" fmla="*/ 1961626 h 3721608"/>
              <a:gd name="connsiteX23" fmla="*/ 153514 w 3730752"/>
              <a:gd name="connsiteY23" fmla="*/ 1966922 h 3721608"/>
              <a:gd name="connsiteX24" fmla="*/ 174040 w 3730752"/>
              <a:gd name="connsiteY24" fmla="*/ 1954566 h 3721608"/>
              <a:gd name="connsiteX25" fmla="*/ 194462 w 3730752"/>
              <a:gd name="connsiteY25" fmla="*/ 1909431 h 3721608"/>
              <a:gd name="connsiteX26" fmla="*/ 194184 w 3730752"/>
              <a:gd name="connsiteY26" fmla="*/ 1905408 h 3721608"/>
              <a:gd name="connsiteX27" fmla="*/ 190237 w 3730752"/>
              <a:gd name="connsiteY27" fmla="*/ 1898157 h 3721608"/>
              <a:gd name="connsiteX28" fmla="*/ 81576 w 3730752"/>
              <a:gd name="connsiteY28" fmla="*/ 1822920 h 3721608"/>
              <a:gd name="connsiteX29" fmla="*/ 71599 w 3730752"/>
              <a:gd name="connsiteY29" fmla="*/ 1829310 h 3721608"/>
              <a:gd name="connsiteX30" fmla="*/ 70503 w 3730752"/>
              <a:gd name="connsiteY30" fmla="*/ 1841821 h 3721608"/>
              <a:gd name="connsiteX31" fmla="*/ 75054 w 3730752"/>
              <a:gd name="connsiteY31" fmla="*/ 1883315 h 3721608"/>
              <a:gd name="connsiteX32" fmla="*/ 77194 w 3730752"/>
              <a:gd name="connsiteY32" fmla="*/ 1914610 h 3721608"/>
              <a:gd name="connsiteX33" fmla="*/ 80672 w 3730752"/>
              <a:gd name="connsiteY33" fmla="*/ 1967592 h 3721608"/>
              <a:gd name="connsiteX34" fmla="*/ 84529 w 3730752"/>
              <a:gd name="connsiteY34" fmla="*/ 2017228 h 3721608"/>
              <a:gd name="connsiteX35" fmla="*/ 84517 w 3730752"/>
              <a:gd name="connsiteY35" fmla="*/ 2017229 h 3721608"/>
              <a:gd name="connsiteX36" fmla="*/ 84638 w 3730752"/>
              <a:gd name="connsiteY36" fmla="*/ 2021752 h 3721608"/>
              <a:gd name="connsiteX37" fmla="*/ 73783 w 3730752"/>
              <a:gd name="connsiteY37" fmla="*/ 2024930 h 3721608"/>
              <a:gd name="connsiteX38" fmla="*/ 32422 w 3730752"/>
              <a:gd name="connsiteY38" fmla="*/ 2032858 h 3721608"/>
              <a:gd name="connsiteX39" fmla="*/ 11138 w 3730752"/>
              <a:gd name="connsiteY39" fmla="*/ 2040947 h 3721608"/>
              <a:gd name="connsiteX40" fmla="*/ 19834 w 3730752"/>
              <a:gd name="connsiteY40" fmla="*/ 2046400 h 3721608"/>
              <a:gd name="connsiteX41" fmla="*/ 53025 w 3730752"/>
              <a:gd name="connsiteY41" fmla="*/ 2045576 h 3721608"/>
              <a:gd name="connsiteX42" fmla="*/ 82876 w 3730752"/>
              <a:gd name="connsiteY42" fmla="*/ 2042603 h 3721608"/>
              <a:gd name="connsiteX43" fmla="*/ 87086 w 3730752"/>
              <a:gd name="connsiteY43" fmla="*/ 2042758 h 3721608"/>
              <a:gd name="connsiteX44" fmla="*/ 91756 w 3730752"/>
              <a:gd name="connsiteY44" fmla="*/ 2082187 h 3721608"/>
              <a:gd name="connsiteX45" fmla="*/ 98926 w 3730752"/>
              <a:gd name="connsiteY45" fmla="*/ 2119441 h 3721608"/>
              <a:gd name="connsiteX46" fmla="*/ 115919 w 3730752"/>
              <a:gd name="connsiteY46" fmla="*/ 2192261 h 3721608"/>
              <a:gd name="connsiteX47" fmla="*/ 120078 w 3730752"/>
              <a:gd name="connsiteY47" fmla="*/ 2218597 h 3721608"/>
              <a:gd name="connsiteX48" fmla="*/ 119977 w 3730752"/>
              <a:gd name="connsiteY48" fmla="*/ 2227398 h 3721608"/>
              <a:gd name="connsiteX49" fmla="*/ 123721 w 3730752"/>
              <a:gd name="connsiteY49" fmla="*/ 2235750 h 3721608"/>
              <a:gd name="connsiteX50" fmla="*/ 135294 w 3730752"/>
              <a:gd name="connsiteY50" fmla="*/ 2221263 h 3721608"/>
              <a:gd name="connsiteX51" fmla="*/ 134131 w 3730752"/>
              <a:gd name="connsiteY51" fmla="*/ 2183346 h 3721608"/>
              <a:gd name="connsiteX52" fmla="*/ 122640 w 3730752"/>
              <a:gd name="connsiteY52" fmla="*/ 2106383 h 3721608"/>
              <a:gd name="connsiteX53" fmla="*/ 114566 w 3730752"/>
              <a:gd name="connsiteY53" fmla="*/ 2045272 h 3721608"/>
              <a:gd name="connsiteX54" fmla="*/ 114035 w 3730752"/>
              <a:gd name="connsiteY54" fmla="*/ 2039354 h 3721608"/>
              <a:gd name="connsiteX55" fmla="*/ 134553 w 3730752"/>
              <a:gd name="connsiteY55" fmla="*/ 2035591 h 3721608"/>
              <a:gd name="connsiteX56" fmla="*/ 191742 w 3730752"/>
              <a:gd name="connsiteY56" fmla="*/ 2029791 h 3721608"/>
              <a:gd name="connsiteX57" fmla="*/ 201254 w 3730752"/>
              <a:gd name="connsiteY57" fmla="*/ 2019519 h 3721608"/>
              <a:gd name="connsiteX58" fmla="*/ 175526 w 3730752"/>
              <a:gd name="connsiteY58" fmla="*/ 2014124 h 3721608"/>
              <a:gd name="connsiteX59" fmla="*/ 120462 w 3730752"/>
              <a:gd name="connsiteY59" fmla="*/ 2016725 h 3721608"/>
              <a:gd name="connsiteX60" fmla="*/ 111498 w 3730752"/>
              <a:gd name="connsiteY60" fmla="*/ 2017036 h 3721608"/>
              <a:gd name="connsiteX61" fmla="*/ 109060 w 3730752"/>
              <a:gd name="connsiteY61" fmla="*/ 1989317 h 3721608"/>
              <a:gd name="connsiteX62" fmla="*/ 104264 w 3730752"/>
              <a:gd name="connsiteY62" fmla="*/ 1943312 h 3721608"/>
              <a:gd name="connsiteX63" fmla="*/ 98582 w 3730752"/>
              <a:gd name="connsiteY63" fmla="*/ 1882639 h 3721608"/>
              <a:gd name="connsiteX64" fmla="*/ 92715 w 3730752"/>
              <a:gd name="connsiteY64" fmla="*/ 1835507 h 3721608"/>
              <a:gd name="connsiteX65" fmla="*/ 81576 w 3730752"/>
              <a:gd name="connsiteY65" fmla="*/ 1822920 h 3721608"/>
              <a:gd name="connsiteX66" fmla="*/ 30512 w 3730752"/>
              <a:gd name="connsiteY66" fmla="*/ 380509 h 3721608"/>
              <a:gd name="connsiteX67" fmla="*/ 19271 w 3730752"/>
              <a:gd name="connsiteY67" fmla="*/ 384551 h 3721608"/>
              <a:gd name="connsiteX68" fmla="*/ 17064 w 3730752"/>
              <a:gd name="connsiteY68" fmla="*/ 387792 h 3721608"/>
              <a:gd name="connsiteX69" fmla="*/ 14258 w 3730752"/>
              <a:gd name="connsiteY69" fmla="*/ 403535 h 3721608"/>
              <a:gd name="connsiteX70" fmla="*/ 24470 w 3730752"/>
              <a:gd name="connsiteY70" fmla="*/ 423469 h 3721608"/>
              <a:gd name="connsiteX71" fmla="*/ 41905 w 3730752"/>
              <a:gd name="connsiteY71" fmla="*/ 426471 h 3721608"/>
              <a:gd name="connsiteX72" fmla="*/ 53874 w 3730752"/>
              <a:gd name="connsiteY72" fmla="*/ 412825 h 3721608"/>
              <a:gd name="connsiteX73" fmla="*/ 42596 w 3730752"/>
              <a:gd name="connsiteY73" fmla="*/ 383131 h 3721608"/>
              <a:gd name="connsiteX74" fmla="*/ 30512 w 3730752"/>
              <a:gd name="connsiteY74" fmla="*/ 380509 h 3721608"/>
              <a:gd name="connsiteX75" fmla="*/ 0 w 3730752"/>
              <a:gd name="connsiteY75" fmla="*/ 0 h 3721608"/>
              <a:gd name="connsiteX76" fmla="*/ 3730752 w 3730752"/>
              <a:gd name="connsiteY76" fmla="*/ 0 h 3721608"/>
              <a:gd name="connsiteX77" fmla="*/ 3730752 w 3730752"/>
              <a:gd name="connsiteY77" fmla="*/ 3721608 h 3721608"/>
              <a:gd name="connsiteX78" fmla="*/ 0 w 3730752"/>
              <a:gd name="connsiteY78" fmla="*/ 3721608 h 3721608"/>
              <a:gd name="connsiteX79" fmla="*/ 0 w 3730752"/>
              <a:gd name="connsiteY79" fmla="*/ 2370157 h 3721608"/>
              <a:gd name="connsiteX80" fmla="*/ 19812 w 3730752"/>
              <a:gd name="connsiteY80" fmla="*/ 2391052 h 3721608"/>
              <a:gd name="connsiteX81" fmla="*/ 52196 w 3730752"/>
              <a:gd name="connsiteY81" fmla="*/ 2423710 h 3721608"/>
              <a:gd name="connsiteX82" fmla="*/ 89773 w 3730752"/>
              <a:gd name="connsiteY82" fmla="*/ 2460346 h 3721608"/>
              <a:gd name="connsiteX83" fmla="*/ 125292 w 3730752"/>
              <a:gd name="connsiteY83" fmla="*/ 2495533 h 3721608"/>
              <a:gd name="connsiteX84" fmla="*/ 160681 w 3730752"/>
              <a:gd name="connsiteY84" fmla="*/ 2528662 h 3721608"/>
              <a:gd name="connsiteX85" fmla="*/ 169940 w 3730752"/>
              <a:gd name="connsiteY85" fmla="*/ 2531451 h 3721608"/>
              <a:gd name="connsiteX86" fmla="*/ 165452 w 3730752"/>
              <a:gd name="connsiteY86" fmla="*/ 2518008 h 3721608"/>
              <a:gd name="connsiteX87" fmla="*/ 132325 w 3730752"/>
              <a:gd name="connsiteY87" fmla="*/ 2478280 h 3721608"/>
              <a:gd name="connsiteX88" fmla="*/ 96629 w 3730752"/>
              <a:gd name="connsiteY88" fmla="*/ 2439648 h 3721608"/>
              <a:gd name="connsiteX89" fmla="*/ 53460 w 3730752"/>
              <a:gd name="connsiteY89" fmla="*/ 2394882 h 3721608"/>
              <a:gd name="connsiteX90" fmla="*/ 9783 w 3730752"/>
              <a:gd name="connsiteY90" fmla="*/ 2347148 h 3721608"/>
              <a:gd name="connsiteX91" fmla="*/ 0 w 3730752"/>
              <a:gd name="connsiteY91" fmla="*/ 2335518 h 3721608"/>
              <a:gd name="connsiteX92" fmla="*/ 0 w 3730752"/>
              <a:gd name="connsiteY92" fmla="*/ 1956703 h 3721608"/>
              <a:gd name="connsiteX93" fmla="*/ 4008 w 3730752"/>
              <a:gd name="connsiteY93" fmla="*/ 1960601 h 3721608"/>
              <a:gd name="connsiteX94" fmla="*/ 15595 w 3730752"/>
              <a:gd name="connsiteY94" fmla="*/ 1967918 h 3721608"/>
              <a:gd name="connsiteX95" fmla="*/ 34399 w 3730752"/>
              <a:gd name="connsiteY95" fmla="*/ 1972898 h 3721608"/>
              <a:gd name="connsiteX96" fmla="*/ 34410 w 3730752"/>
              <a:gd name="connsiteY96" fmla="*/ 1961203 h 3721608"/>
              <a:gd name="connsiteX97" fmla="*/ 5019 w 3730752"/>
              <a:gd name="connsiteY97" fmla="*/ 1939130 h 3721608"/>
              <a:gd name="connsiteX98" fmla="*/ 0 w 3730752"/>
              <a:gd name="connsiteY98" fmla="*/ 1937017 h 3721608"/>
              <a:gd name="connsiteX99" fmla="*/ 0 w 3730752"/>
              <a:gd name="connsiteY99" fmla="*/ 1694325 h 3721608"/>
              <a:gd name="connsiteX100" fmla="*/ 4568 w 3730752"/>
              <a:gd name="connsiteY100" fmla="*/ 1675913 h 3721608"/>
              <a:gd name="connsiteX101" fmla="*/ 16832 w 3730752"/>
              <a:gd name="connsiteY101" fmla="*/ 1627493 h 3721608"/>
              <a:gd name="connsiteX102" fmla="*/ 22961 w 3730752"/>
              <a:gd name="connsiteY102" fmla="*/ 1599324 h 3721608"/>
              <a:gd name="connsiteX103" fmla="*/ 33207 w 3730752"/>
              <a:gd name="connsiteY103" fmla="*/ 1552612 h 3721608"/>
              <a:gd name="connsiteX104" fmla="*/ 40211 w 3730752"/>
              <a:gd name="connsiteY104" fmla="*/ 1516222 h 3721608"/>
              <a:gd name="connsiteX105" fmla="*/ 51376 w 3730752"/>
              <a:gd name="connsiteY105" fmla="*/ 1447701 h 3721608"/>
              <a:gd name="connsiteX106" fmla="*/ 64054 w 3730752"/>
              <a:gd name="connsiteY106" fmla="*/ 1359880 h 3721608"/>
              <a:gd name="connsiteX107" fmla="*/ 70735 w 3730752"/>
              <a:gd name="connsiteY107" fmla="*/ 1309695 h 3721608"/>
              <a:gd name="connsiteX108" fmla="*/ 76902 w 3730752"/>
              <a:gd name="connsiteY108" fmla="*/ 1255221 h 3721608"/>
              <a:gd name="connsiteX109" fmla="*/ 83139 w 3730752"/>
              <a:gd name="connsiteY109" fmla="*/ 1207940 h 3721608"/>
              <a:gd name="connsiteX110" fmla="*/ 90697 w 3730752"/>
              <a:gd name="connsiteY110" fmla="*/ 1148849 h 3721608"/>
              <a:gd name="connsiteX111" fmla="*/ 94904 w 3730752"/>
              <a:gd name="connsiteY111" fmla="*/ 1116091 h 3721608"/>
              <a:gd name="connsiteX112" fmla="*/ 100849 w 3730752"/>
              <a:gd name="connsiteY112" fmla="*/ 1055074 h 3721608"/>
              <a:gd name="connsiteX113" fmla="*/ 103151 w 3730752"/>
              <a:gd name="connsiteY113" fmla="*/ 1024461 h 3721608"/>
              <a:gd name="connsiteX114" fmla="*/ 104521 w 3730752"/>
              <a:gd name="connsiteY114" fmla="*/ 984169 h 3721608"/>
              <a:gd name="connsiteX115" fmla="*/ 104531 w 3730752"/>
              <a:gd name="connsiteY115" fmla="*/ 927644 h 3721608"/>
              <a:gd name="connsiteX116" fmla="*/ 103716 w 3730752"/>
              <a:gd name="connsiteY116" fmla="*/ 889845 h 3721608"/>
              <a:gd name="connsiteX117" fmla="*/ 92788 w 3730752"/>
              <a:gd name="connsiteY117" fmla="*/ 881386 h 3721608"/>
              <a:gd name="connsiteX118" fmla="*/ 82875 w 3730752"/>
              <a:gd name="connsiteY118" fmla="*/ 897746 h 3721608"/>
              <a:gd name="connsiteX119" fmla="*/ 82730 w 3730752"/>
              <a:gd name="connsiteY119" fmla="*/ 960571 h 3721608"/>
              <a:gd name="connsiteX120" fmla="*/ 78067 w 3730752"/>
              <a:gd name="connsiteY120" fmla="*/ 1047329 h 3721608"/>
              <a:gd name="connsiteX121" fmla="*/ 73553 w 3730752"/>
              <a:gd name="connsiteY121" fmla="*/ 1097947 h 3721608"/>
              <a:gd name="connsiteX122" fmla="*/ 66249 w 3730752"/>
              <a:gd name="connsiteY122" fmla="*/ 1153092 h 3721608"/>
              <a:gd name="connsiteX123" fmla="*/ 55296 w 3730752"/>
              <a:gd name="connsiteY123" fmla="*/ 1229603 h 3721608"/>
              <a:gd name="connsiteX124" fmla="*/ 46733 w 3730752"/>
              <a:gd name="connsiteY124" fmla="*/ 1289293 h 3721608"/>
              <a:gd name="connsiteX125" fmla="*/ 40793 w 3730752"/>
              <a:gd name="connsiteY125" fmla="*/ 1333847 h 3721608"/>
              <a:gd name="connsiteX126" fmla="*/ 33707 w 3730752"/>
              <a:gd name="connsiteY126" fmla="*/ 1383245 h 3721608"/>
              <a:gd name="connsiteX127" fmla="*/ 24461 w 3730752"/>
              <a:gd name="connsiteY127" fmla="*/ 1445235 h 3721608"/>
              <a:gd name="connsiteX128" fmla="*/ 10835 w 3730752"/>
              <a:gd name="connsiteY128" fmla="*/ 1518095 h 3721608"/>
              <a:gd name="connsiteX129" fmla="*/ 3687 w 3730752"/>
              <a:gd name="connsiteY129" fmla="*/ 1554236 h 3721608"/>
              <a:gd name="connsiteX130" fmla="*/ 0 w 3730752"/>
              <a:gd name="connsiteY130" fmla="*/ 1570383 h 3721608"/>
              <a:gd name="connsiteX131" fmla="*/ 0 w 3730752"/>
              <a:gd name="connsiteY131" fmla="*/ 609866 h 3721608"/>
              <a:gd name="connsiteX132" fmla="*/ 2429 w 3730752"/>
              <a:gd name="connsiteY132" fmla="*/ 611085 h 3721608"/>
              <a:gd name="connsiteX133" fmla="*/ 42327 w 3730752"/>
              <a:gd name="connsiteY133" fmla="*/ 638257 h 3721608"/>
              <a:gd name="connsiteX134" fmla="*/ 81919 w 3730752"/>
              <a:gd name="connsiteY134" fmla="*/ 669744 h 3721608"/>
              <a:gd name="connsiteX135" fmla="*/ 103056 w 3730752"/>
              <a:gd name="connsiteY135" fmla="*/ 689720 h 3721608"/>
              <a:gd name="connsiteX136" fmla="*/ 133416 w 3730752"/>
              <a:gd name="connsiteY136" fmla="*/ 724872 h 3721608"/>
              <a:gd name="connsiteX137" fmla="*/ 152252 w 3730752"/>
              <a:gd name="connsiteY137" fmla="*/ 753709 h 3721608"/>
              <a:gd name="connsiteX138" fmla="*/ 163252 w 3730752"/>
              <a:gd name="connsiteY138" fmla="*/ 771400 h 3721608"/>
              <a:gd name="connsiteX139" fmla="*/ 177454 w 3730752"/>
              <a:gd name="connsiteY139" fmla="*/ 802050 h 3721608"/>
              <a:gd name="connsiteX140" fmla="*/ 194619 w 3730752"/>
              <a:gd name="connsiteY140" fmla="*/ 849502 h 3721608"/>
              <a:gd name="connsiteX141" fmla="*/ 199366 w 3730752"/>
              <a:gd name="connsiteY141" fmla="*/ 870605 h 3721608"/>
              <a:gd name="connsiteX142" fmla="*/ 206827 w 3730752"/>
              <a:gd name="connsiteY142" fmla="*/ 909055 h 3721608"/>
              <a:gd name="connsiteX143" fmla="*/ 211845 w 3730752"/>
              <a:gd name="connsiteY143" fmla="*/ 955315 h 3721608"/>
              <a:gd name="connsiteX144" fmla="*/ 214708 w 3730752"/>
              <a:gd name="connsiteY144" fmla="*/ 999422 h 3721608"/>
              <a:gd name="connsiteX145" fmla="*/ 213543 w 3730752"/>
              <a:gd name="connsiteY145" fmla="*/ 1033210 h 3721608"/>
              <a:gd name="connsiteX146" fmla="*/ 204477 w 3730752"/>
              <a:gd name="connsiteY146" fmla="*/ 1083752 h 3721608"/>
              <a:gd name="connsiteX147" fmla="*/ 195183 w 3730752"/>
              <a:gd name="connsiteY147" fmla="*/ 1116159 h 3721608"/>
              <a:gd name="connsiteX148" fmla="*/ 186744 w 3730752"/>
              <a:gd name="connsiteY148" fmla="*/ 1137694 h 3721608"/>
              <a:gd name="connsiteX149" fmla="*/ 182054 w 3730752"/>
              <a:gd name="connsiteY149" fmla="*/ 1149710 h 3721608"/>
              <a:gd name="connsiteX150" fmla="*/ 157960 w 3730752"/>
              <a:gd name="connsiteY150" fmla="*/ 1202415 h 3721608"/>
              <a:gd name="connsiteX151" fmla="*/ 131826 w 3730752"/>
              <a:gd name="connsiteY151" fmla="*/ 1268661 h 3721608"/>
              <a:gd name="connsiteX152" fmla="*/ 129318 w 3730752"/>
              <a:gd name="connsiteY152" fmla="*/ 1293375 h 3721608"/>
              <a:gd name="connsiteX153" fmla="*/ 133318 w 3730752"/>
              <a:gd name="connsiteY153" fmla="*/ 1330982 h 3721608"/>
              <a:gd name="connsiteX154" fmla="*/ 155662 w 3730752"/>
              <a:gd name="connsiteY154" fmla="*/ 1368590 h 3721608"/>
              <a:gd name="connsiteX155" fmla="*/ 188925 w 3730752"/>
              <a:gd name="connsiteY155" fmla="*/ 1396203 h 3721608"/>
              <a:gd name="connsiteX156" fmla="*/ 252874 w 3730752"/>
              <a:gd name="connsiteY156" fmla="*/ 1426684 h 3721608"/>
              <a:gd name="connsiteX157" fmla="*/ 292106 w 3730752"/>
              <a:gd name="connsiteY157" fmla="*/ 1443538 h 3721608"/>
              <a:gd name="connsiteX158" fmla="*/ 306699 w 3730752"/>
              <a:gd name="connsiteY158" fmla="*/ 1472410 h 3721608"/>
              <a:gd name="connsiteX159" fmla="*/ 292234 w 3730752"/>
              <a:gd name="connsiteY159" fmla="*/ 1511470 h 3721608"/>
              <a:gd name="connsiteX160" fmla="*/ 269118 w 3730752"/>
              <a:gd name="connsiteY160" fmla="*/ 1551287 h 3721608"/>
              <a:gd name="connsiteX161" fmla="*/ 250788 w 3730752"/>
              <a:gd name="connsiteY161" fmla="*/ 1578781 h 3721608"/>
              <a:gd name="connsiteX162" fmla="*/ 223844 w 3730752"/>
              <a:gd name="connsiteY162" fmla="*/ 1616978 h 3721608"/>
              <a:gd name="connsiteX163" fmla="*/ 155914 w 3730752"/>
              <a:gd name="connsiteY163" fmla="*/ 1696008 h 3721608"/>
              <a:gd name="connsiteX164" fmla="*/ 101661 w 3730752"/>
              <a:gd name="connsiteY164" fmla="*/ 1750591 h 3721608"/>
              <a:gd name="connsiteX165" fmla="*/ 95785 w 3730752"/>
              <a:gd name="connsiteY165" fmla="*/ 1758291 h 3721608"/>
              <a:gd name="connsiteX166" fmla="*/ 94002 w 3730752"/>
              <a:gd name="connsiteY166" fmla="*/ 1766243 h 3721608"/>
              <a:gd name="connsiteX167" fmla="*/ 109699 w 3730752"/>
              <a:gd name="connsiteY167" fmla="*/ 1758768 h 3721608"/>
              <a:gd name="connsiteX168" fmla="*/ 171982 w 3730752"/>
              <a:gd name="connsiteY168" fmla="*/ 1704877 h 3721608"/>
              <a:gd name="connsiteX169" fmla="*/ 228939 w 3730752"/>
              <a:gd name="connsiteY169" fmla="*/ 1645174 h 3721608"/>
              <a:gd name="connsiteX170" fmla="*/ 255732 w 3730752"/>
              <a:gd name="connsiteY170" fmla="*/ 1609805 h 3721608"/>
              <a:gd name="connsiteX171" fmla="*/ 274025 w 3730752"/>
              <a:gd name="connsiteY171" fmla="*/ 1585179 h 3721608"/>
              <a:gd name="connsiteX172" fmla="*/ 291263 w 3730752"/>
              <a:gd name="connsiteY172" fmla="*/ 1559873 h 3721608"/>
              <a:gd name="connsiteX173" fmla="*/ 314410 w 3730752"/>
              <a:gd name="connsiteY173" fmla="*/ 1522967 h 3721608"/>
              <a:gd name="connsiteX174" fmla="*/ 331810 w 3730752"/>
              <a:gd name="connsiteY174" fmla="*/ 1461072 h 3721608"/>
              <a:gd name="connsiteX175" fmla="*/ 311712 w 3730752"/>
              <a:gd name="connsiteY175" fmla="*/ 1426655 h 3721608"/>
              <a:gd name="connsiteX176" fmla="*/ 263762 w 3730752"/>
              <a:gd name="connsiteY176" fmla="*/ 1404250 h 3721608"/>
              <a:gd name="connsiteX177" fmla="*/ 204086 w 3730752"/>
              <a:gd name="connsiteY177" fmla="*/ 1375910 h 3721608"/>
              <a:gd name="connsiteX178" fmla="*/ 168659 w 3730752"/>
              <a:gd name="connsiteY178" fmla="*/ 1344627 h 3721608"/>
              <a:gd name="connsiteX179" fmla="*/ 154512 w 3730752"/>
              <a:gd name="connsiteY179" fmla="*/ 1301918 h 3721608"/>
              <a:gd name="connsiteX180" fmla="*/ 169430 w 3730752"/>
              <a:gd name="connsiteY180" fmla="*/ 1239854 h 3721608"/>
              <a:gd name="connsiteX181" fmla="*/ 190218 w 3730752"/>
              <a:gd name="connsiteY181" fmla="*/ 1194487 h 3721608"/>
              <a:gd name="connsiteX182" fmla="*/ 207208 w 3730752"/>
              <a:gd name="connsiteY182" fmla="*/ 1158095 h 3721608"/>
              <a:gd name="connsiteX183" fmla="*/ 216571 w 3730752"/>
              <a:gd name="connsiteY183" fmla="*/ 1133441 h 3721608"/>
              <a:gd name="connsiteX184" fmla="*/ 224838 w 3730752"/>
              <a:gd name="connsiteY184" fmla="*/ 1107799 h 3721608"/>
              <a:gd name="connsiteX185" fmla="*/ 237457 w 3730752"/>
              <a:gd name="connsiteY185" fmla="*/ 1054616 h 3721608"/>
              <a:gd name="connsiteX186" fmla="*/ 241418 w 3730752"/>
              <a:gd name="connsiteY186" fmla="*/ 991133 h 3721608"/>
              <a:gd name="connsiteX187" fmla="*/ 238194 w 3730752"/>
              <a:gd name="connsiteY187" fmla="*/ 954579 h 3721608"/>
              <a:gd name="connsiteX188" fmla="*/ 233168 w 3730752"/>
              <a:gd name="connsiteY188" fmla="*/ 908083 h 3721608"/>
              <a:gd name="connsiteX189" fmla="*/ 226859 w 3730752"/>
              <a:gd name="connsiteY189" fmla="*/ 874837 h 3721608"/>
              <a:gd name="connsiteX190" fmla="*/ 221387 w 3730752"/>
              <a:gd name="connsiteY190" fmla="*/ 851568 h 3721608"/>
              <a:gd name="connsiteX191" fmla="*/ 200504 w 3730752"/>
              <a:gd name="connsiteY191" fmla="*/ 792650 h 3721608"/>
              <a:gd name="connsiteX192" fmla="*/ 187891 w 3730752"/>
              <a:gd name="connsiteY192" fmla="*/ 765920 h 3721608"/>
              <a:gd name="connsiteX193" fmla="*/ 141746 w 3730752"/>
              <a:gd name="connsiteY193" fmla="*/ 695817 h 3721608"/>
              <a:gd name="connsiteX194" fmla="*/ 115508 w 3730752"/>
              <a:gd name="connsiteY194" fmla="*/ 668643 h 3721608"/>
              <a:gd name="connsiteX195" fmla="*/ 87150 w 3730752"/>
              <a:gd name="connsiteY195" fmla="*/ 641434 h 3721608"/>
              <a:gd name="connsiteX196" fmla="*/ 39050 w 3730752"/>
              <a:gd name="connsiteY196" fmla="*/ 605361 h 3721608"/>
              <a:gd name="connsiteX197" fmla="*/ 6109 w 3730752"/>
              <a:gd name="connsiteY197" fmla="*/ 584130 h 3721608"/>
              <a:gd name="connsiteX198" fmla="*/ 0 w 3730752"/>
              <a:gd name="connsiteY198" fmla="*/ 581221 h 3721608"/>
              <a:gd name="connsiteX199" fmla="*/ 0 w 3730752"/>
              <a:gd name="connsiteY199" fmla="*/ 33575 h 3721608"/>
              <a:gd name="connsiteX200" fmla="*/ 4277 w 3730752"/>
              <a:gd name="connsiteY200" fmla="*/ 32674 h 3721608"/>
              <a:gd name="connsiteX201" fmla="*/ 18853 w 3730752"/>
              <a:gd name="connsiteY201" fmla="*/ 26052 h 3721608"/>
              <a:gd name="connsiteX202" fmla="*/ 23244 w 3730752"/>
              <a:gd name="connsiteY202" fmla="*/ 19727 h 3721608"/>
              <a:gd name="connsiteX203" fmla="*/ 15407 w 3730752"/>
              <a:gd name="connsiteY203" fmla="*/ 13431 h 3721608"/>
              <a:gd name="connsiteX204" fmla="*/ 0 w 3730752"/>
              <a:gd name="connsiteY204" fmla="*/ 17409 h 3721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</a:cxnLst>
            <a:rect l="l" t="t" r="r" b="b"/>
            <a:pathLst>
              <a:path w="3730752" h="3721608">
                <a:moveTo>
                  <a:pt x="51114" y="2091221"/>
                </a:moveTo>
                <a:cubicBezTo>
                  <a:pt x="43556" y="2091646"/>
                  <a:pt x="37871" y="2096141"/>
                  <a:pt x="32769" y="2100734"/>
                </a:cubicBezTo>
                <a:cubicBezTo>
                  <a:pt x="25415" y="2107342"/>
                  <a:pt x="18820" y="2114819"/>
                  <a:pt x="12219" y="2122208"/>
                </a:cubicBezTo>
                <a:cubicBezTo>
                  <a:pt x="10349" y="2124314"/>
                  <a:pt x="9104" y="2127312"/>
                  <a:pt x="8514" y="2130103"/>
                </a:cubicBezTo>
                <a:cubicBezTo>
                  <a:pt x="8075" y="2132196"/>
                  <a:pt x="8485" y="2136033"/>
                  <a:pt x="9665" y="2136565"/>
                </a:cubicBezTo>
                <a:cubicBezTo>
                  <a:pt x="12010" y="2137606"/>
                  <a:pt x="15869" y="2138015"/>
                  <a:pt x="17825" y="2136736"/>
                </a:cubicBezTo>
                <a:cubicBezTo>
                  <a:pt x="23420" y="2133083"/>
                  <a:pt x="28533" y="2128613"/>
                  <a:pt x="33561" y="2124163"/>
                </a:cubicBezTo>
                <a:cubicBezTo>
                  <a:pt x="41410" y="2117226"/>
                  <a:pt x="49077" y="2110066"/>
                  <a:pt x="56747" y="2102933"/>
                </a:cubicBezTo>
                <a:cubicBezTo>
                  <a:pt x="59222" y="2100623"/>
                  <a:pt x="63164" y="2098423"/>
                  <a:pt x="61080" y="2094385"/>
                </a:cubicBezTo>
                <a:cubicBezTo>
                  <a:pt x="59119" y="2090608"/>
                  <a:pt x="54942" y="2090700"/>
                  <a:pt x="51114" y="2091221"/>
                </a:cubicBezTo>
                <a:close/>
                <a:moveTo>
                  <a:pt x="175291" y="2072213"/>
                </a:moveTo>
                <a:cubicBezTo>
                  <a:pt x="170451" y="2079087"/>
                  <a:pt x="170333" y="2081576"/>
                  <a:pt x="175530" y="2087036"/>
                </a:cubicBezTo>
                <a:cubicBezTo>
                  <a:pt x="190682" y="2102946"/>
                  <a:pt x="207911" y="2116108"/>
                  <a:pt x="228283" y="2124774"/>
                </a:cubicBezTo>
                <a:cubicBezTo>
                  <a:pt x="235358" y="2127778"/>
                  <a:pt x="235552" y="2127575"/>
                  <a:pt x="241589" y="2123137"/>
                </a:cubicBezTo>
                <a:cubicBezTo>
                  <a:pt x="241072" y="2118935"/>
                  <a:pt x="238471" y="2115826"/>
                  <a:pt x="235223" y="2113419"/>
                </a:cubicBezTo>
                <a:cubicBezTo>
                  <a:pt x="218777" y="2101247"/>
                  <a:pt x="202288" y="2089141"/>
                  <a:pt x="185656" y="2077246"/>
                </a:cubicBezTo>
                <a:cubicBezTo>
                  <a:pt x="182534" y="2075003"/>
                  <a:pt x="178645" y="2073813"/>
                  <a:pt x="175291" y="2072213"/>
                </a:cubicBezTo>
                <a:close/>
                <a:moveTo>
                  <a:pt x="190237" y="1898157"/>
                </a:moveTo>
                <a:cubicBezTo>
                  <a:pt x="186115" y="1897297"/>
                  <a:pt x="183837" y="1900298"/>
                  <a:pt x="182192" y="1903556"/>
                </a:cubicBezTo>
                <a:cubicBezTo>
                  <a:pt x="178817" y="1910239"/>
                  <a:pt x="175781" y="1917105"/>
                  <a:pt x="172170" y="1923660"/>
                </a:cubicBezTo>
                <a:cubicBezTo>
                  <a:pt x="170151" y="1927348"/>
                  <a:pt x="167649" y="1930916"/>
                  <a:pt x="164725" y="1933925"/>
                </a:cubicBezTo>
                <a:cubicBezTo>
                  <a:pt x="160051" y="1938729"/>
                  <a:pt x="154847" y="1943008"/>
                  <a:pt x="149889" y="1947539"/>
                </a:cubicBezTo>
                <a:cubicBezTo>
                  <a:pt x="145749" y="1951326"/>
                  <a:pt x="143363" y="1955942"/>
                  <a:pt x="143300" y="1961626"/>
                </a:cubicBezTo>
                <a:cubicBezTo>
                  <a:pt x="143833" y="1966574"/>
                  <a:pt x="148219" y="1969453"/>
                  <a:pt x="153514" y="1966922"/>
                </a:cubicBezTo>
                <a:cubicBezTo>
                  <a:pt x="160699" y="1963504"/>
                  <a:pt x="167766" y="1959437"/>
                  <a:pt x="174040" y="1954566"/>
                </a:cubicBezTo>
                <a:cubicBezTo>
                  <a:pt x="188651" y="1943226"/>
                  <a:pt x="194438" y="1927527"/>
                  <a:pt x="194462" y="1909431"/>
                </a:cubicBezTo>
                <a:cubicBezTo>
                  <a:pt x="194456" y="1908086"/>
                  <a:pt x="194448" y="1906717"/>
                  <a:pt x="194184" y="1905408"/>
                </a:cubicBezTo>
                <a:cubicBezTo>
                  <a:pt x="193626" y="1902580"/>
                  <a:pt x="193866" y="1898923"/>
                  <a:pt x="190237" y="1898157"/>
                </a:cubicBezTo>
                <a:close/>
                <a:moveTo>
                  <a:pt x="81576" y="1822920"/>
                </a:moveTo>
                <a:cubicBezTo>
                  <a:pt x="80269" y="1821503"/>
                  <a:pt x="72040" y="1826657"/>
                  <a:pt x="71599" y="1829310"/>
                </a:cubicBezTo>
                <a:cubicBezTo>
                  <a:pt x="70915" y="1833442"/>
                  <a:pt x="70131" y="1837707"/>
                  <a:pt x="70503" y="1841821"/>
                </a:cubicBezTo>
                <a:cubicBezTo>
                  <a:pt x="71776" y="1855670"/>
                  <a:pt x="73731" y="1869471"/>
                  <a:pt x="75054" y="1883315"/>
                </a:cubicBezTo>
                <a:cubicBezTo>
                  <a:pt x="76063" y="1893713"/>
                  <a:pt x="76518" y="1904171"/>
                  <a:pt x="77194" y="1914610"/>
                </a:cubicBezTo>
                <a:cubicBezTo>
                  <a:pt x="78353" y="1932266"/>
                  <a:pt x="79414" y="1949944"/>
                  <a:pt x="80672" y="1967592"/>
                </a:cubicBezTo>
                <a:cubicBezTo>
                  <a:pt x="81859" y="1984150"/>
                  <a:pt x="83242" y="2000678"/>
                  <a:pt x="84529" y="2017228"/>
                </a:cubicBezTo>
                <a:lnTo>
                  <a:pt x="84517" y="2017229"/>
                </a:lnTo>
                <a:cubicBezTo>
                  <a:pt x="84618" y="2018540"/>
                  <a:pt x="84585" y="2019863"/>
                  <a:pt x="84638" y="2021752"/>
                </a:cubicBezTo>
                <a:cubicBezTo>
                  <a:pt x="80936" y="2022848"/>
                  <a:pt x="77417" y="2024202"/>
                  <a:pt x="73783" y="2024930"/>
                </a:cubicBezTo>
                <a:cubicBezTo>
                  <a:pt x="60011" y="2027655"/>
                  <a:pt x="46174" y="2030048"/>
                  <a:pt x="32422" y="2032858"/>
                </a:cubicBezTo>
                <a:cubicBezTo>
                  <a:pt x="25082" y="2034360"/>
                  <a:pt x="17516" y="2035570"/>
                  <a:pt x="11138" y="2040947"/>
                </a:cubicBezTo>
                <a:cubicBezTo>
                  <a:pt x="12398" y="2045532"/>
                  <a:pt x="16003" y="2046449"/>
                  <a:pt x="19834" y="2046400"/>
                </a:cubicBezTo>
                <a:cubicBezTo>
                  <a:pt x="30908" y="2046290"/>
                  <a:pt x="41986" y="2046231"/>
                  <a:pt x="53025" y="2045576"/>
                </a:cubicBezTo>
                <a:cubicBezTo>
                  <a:pt x="62996" y="2044978"/>
                  <a:pt x="72925" y="2043586"/>
                  <a:pt x="82876" y="2042603"/>
                </a:cubicBezTo>
                <a:cubicBezTo>
                  <a:pt x="84160" y="2042478"/>
                  <a:pt x="85473" y="2042687"/>
                  <a:pt x="87086" y="2042758"/>
                </a:cubicBezTo>
                <a:cubicBezTo>
                  <a:pt x="88642" y="2056133"/>
                  <a:pt x="89775" y="2069222"/>
                  <a:pt x="91756" y="2082187"/>
                </a:cubicBezTo>
                <a:cubicBezTo>
                  <a:pt x="93671" y="2094683"/>
                  <a:pt x="96140" y="2107107"/>
                  <a:pt x="98926" y="2119441"/>
                </a:cubicBezTo>
                <a:cubicBezTo>
                  <a:pt x="104415" y="2143755"/>
                  <a:pt x="110454" y="2167946"/>
                  <a:pt x="115919" y="2192261"/>
                </a:cubicBezTo>
                <a:cubicBezTo>
                  <a:pt x="117860" y="2200921"/>
                  <a:pt x="118886" y="2209798"/>
                  <a:pt x="120078" y="2218597"/>
                </a:cubicBezTo>
                <a:cubicBezTo>
                  <a:pt x="120481" y="2221488"/>
                  <a:pt x="120629" y="2224601"/>
                  <a:pt x="119977" y="2227398"/>
                </a:cubicBezTo>
                <a:cubicBezTo>
                  <a:pt x="119042" y="2231377"/>
                  <a:pt x="121019" y="2233471"/>
                  <a:pt x="123721" y="2235750"/>
                </a:cubicBezTo>
                <a:cubicBezTo>
                  <a:pt x="131575" y="2233992"/>
                  <a:pt x="135235" y="2228566"/>
                  <a:pt x="135294" y="2221263"/>
                </a:cubicBezTo>
                <a:cubicBezTo>
                  <a:pt x="135407" y="2208613"/>
                  <a:pt x="135697" y="2195848"/>
                  <a:pt x="134131" y="2183346"/>
                </a:cubicBezTo>
                <a:cubicBezTo>
                  <a:pt x="130896" y="2157614"/>
                  <a:pt x="126330" y="2132050"/>
                  <a:pt x="122640" y="2106383"/>
                </a:cubicBezTo>
                <a:cubicBezTo>
                  <a:pt x="119702" y="2086043"/>
                  <a:pt x="117220" y="2065650"/>
                  <a:pt x="114566" y="2045272"/>
                </a:cubicBezTo>
                <a:cubicBezTo>
                  <a:pt x="114330" y="2043425"/>
                  <a:pt x="114228" y="2041553"/>
                  <a:pt x="114035" y="2039354"/>
                </a:cubicBezTo>
                <a:cubicBezTo>
                  <a:pt x="120704" y="2036142"/>
                  <a:pt x="127798" y="2036381"/>
                  <a:pt x="134553" y="2035591"/>
                </a:cubicBezTo>
                <a:cubicBezTo>
                  <a:pt x="153574" y="2033367"/>
                  <a:pt x="172667" y="2031684"/>
                  <a:pt x="191742" y="2029791"/>
                </a:cubicBezTo>
                <a:cubicBezTo>
                  <a:pt x="198939" y="2029074"/>
                  <a:pt x="200879" y="2027049"/>
                  <a:pt x="201254" y="2019519"/>
                </a:cubicBezTo>
                <a:cubicBezTo>
                  <a:pt x="193285" y="2015123"/>
                  <a:pt x="184433" y="2013867"/>
                  <a:pt x="175526" y="2014124"/>
                </a:cubicBezTo>
                <a:cubicBezTo>
                  <a:pt x="157167" y="2014659"/>
                  <a:pt x="138814" y="2015829"/>
                  <a:pt x="120462" y="2016725"/>
                </a:cubicBezTo>
                <a:cubicBezTo>
                  <a:pt x="117821" y="2016856"/>
                  <a:pt x="115186" y="2016912"/>
                  <a:pt x="111498" y="2017036"/>
                </a:cubicBezTo>
                <a:cubicBezTo>
                  <a:pt x="110657" y="2007434"/>
                  <a:pt x="109964" y="1998366"/>
                  <a:pt x="109060" y="1989317"/>
                </a:cubicBezTo>
                <a:cubicBezTo>
                  <a:pt x="107518" y="1973973"/>
                  <a:pt x="105756" y="1958660"/>
                  <a:pt x="104264" y="1943312"/>
                </a:cubicBezTo>
                <a:cubicBezTo>
                  <a:pt x="102308" y="1923097"/>
                  <a:pt x="100722" y="1902838"/>
                  <a:pt x="98582" y="1882639"/>
                </a:cubicBezTo>
                <a:cubicBezTo>
                  <a:pt x="96918" y="1866907"/>
                  <a:pt x="94415" y="1851249"/>
                  <a:pt x="92715" y="1835507"/>
                </a:cubicBezTo>
                <a:cubicBezTo>
                  <a:pt x="91956" y="1828400"/>
                  <a:pt x="85348" y="1827036"/>
                  <a:pt x="81576" y="1822920"/>
                </a:cubicBezTo>
                <a:close/>
                <a:moveTo>
                  <a:pt x="30512" y="380509"/>
                </a:moveTo>
                <a:cubicBezTo>
                  <a:pt x="25762" y="380881"/>
                  <a:pt x="21153" y="382364"/>
                  <a:pt x="19271" y="384551"/>
                </a:cubicBezTo>
                <a:cubicBezTo>
                  <a:pt x="18412" y="385546"/>
                  <a:pt x="17309" y="386607"/>
                  <a:pt x="17064" y="387792"/>
                </a:cubicBezTo>
                <a:cubicBezTo>
                  <a:pt x="15977" y="393008"/>
                  <a:pt x="15167" y="398282"/>
                  <a:pt x="14258" y="403535"/>
                </a:cubicBezTo>
                <a:cubicBezTo>
                  <a:pt x="15478" y="411503"/>
                  <a:pt x="18967" y="418079"/>
                  <a:pt x="24470" y="423469"/>
                </a:cubicBezTo>
                <a:cubicBezTo>
                  <a:pt x="29426" y="428319"/>
                  <a:pt x="35737" y="428279"/>
                  <a:pt x="41905" y="426471"/>
                </a:cubicBezTo>
                <a:cubicBezTo>
                  <a:pt x="48631" y="424496"/>
                  <a:pt x="53534" y="419609"/>
                  <a:pt x="53874" y="412825"/>
                </a:cubicBezTo>
                <a:cubicBezTo>
                  <a:pt x="54438" y="401609"/>
                  <a:pt x="51440" y="391267"/>
                  <a:pt x="42596" y="383131"/>
                </a:cubicBezTo>
                <a:cubicBezTo>
                  <a:pt x="40151" y="380876"/>
                  <a:pt x="35261" y="380137"/>
                  <a:pt x="30512" y="380509"/>
                </a:cubicBezTo>
                <a:close/>
                <a:moveTo>
                  <a:pt x="0" y="0"/>
                </a:moveTo>
                <a:lnTo>
                  <a:pt x="3730752" y="0"/>
                </a:lnTo>
                <a:lnTo>
                  <a:pt x="3730752" y="3721608"/>
                </a:lnTo>
                <a:lnTo>
                  <a:pt x="0" y="3721608"/>
                </a:lnTo>
                <a:lnTo>
                  <a:pt x="0" y="2370157"/>
                </a:lnTo>
                <a:lnTo>
                  <a:pt x="19812" y="2391052"/>
                </a:lnTo>
                <a:cubicBezTo>
                  <a:pt x="30476" y="2402062"/>
                  <a:pt x="41291" y="2412933"/>
                  <a:pt x="52196" y="2423710"/>
                </a:cubicBezTo>
                <a:cubicBezTo>
                  <a:pt x="64630" y="2436009"/>
                  <a:pt x="77293" y="2448089"/>
                  <a:pt x="89773" y="2460346"/>
                </a:cubicBezTo>
                <a:cubicBezTo>
                  <a:pt x="101654" y="2472034"/>
                  <a:pt x="113296" y="2483967"/>
                  <a:pt x="125292" y="2495533"/>
                </a:cubicBezTo>
                <a:cubicBezTo>
                  <a:pt x="136921" y="2506757"/>
                  <a:pt x="148846" y="2517656"/>
                  <a:pt x="160681" y="2528662"/>
                </a:cubicBezTo>
                <a:cubicBezTo>
                  <a:pt x="163078" y="2530881"/>
                  <a:pt x="165647" y="2532910"/>
                  <a:pt x="169940" y="2531451"/>
                </a:cubicBezTo>
                <a:cubicBezTo>
                  <a:pt x="168876" y="2526824"/>
                  <a:pt x="168843" y="2522046"/>
                  <a:pt x="165452" y="2518008"/>
                </a:cubicBezTo>
                <a:cubicBezTo>
                  <a:pt x="154359" y="2504808"/>
                  <a:pt x="143695" y="2491232"/>
                  <a:pt x="132325" y="2478280"/>
                </a:cubicBezTo>
                <a:cubicBezTo>
                  <a:pt x="120773" y="2465094"/>
                  <a:pt x="108712" y="2452363"/>
                  <a:pt x="96629" y="2439648"/>
                </a:cubicBezTo>
                <a:cubicBezTo>
                  <a:pt x="82351" y="2424621"/>
                  <a:pt x="67658" y="2409979"/>
                  <a:pt x="53460" y="2394882"/>
                </a:cubicBezTo>
                <a:cubicBezTo>
                  <a:pt x="38674" y="2379178"/>
                  <a:pt x="24026" y="2363337"/>
                  <a:pt x="9783" y="2347148"/>
                </a:cubicBezTo>
                <a:lnTo>
                  <a:pt x="0" y="2335518"/>
                </a:lnTo>
                <a:lnTo>
                  <a:pt x="0" y="1956703"/>
                </a:lnTo>
                <a:lnTo>
                  <a:pt x="4008" y="1960601"/>
                </a:lnTo>
                <a:cubicBezTo>
                  <a:pt x="7418" y="1963565"/>
                  <a:pt x="11624" y="1965663"/>
                  <a:pt x="15595" y="1967918"/>
                </a:cubicBezTo>
                <a:cubicBezTo>
                  <a:pt x="21245" y="1971148"/>
                  <a:pt x="27182" y="1973529"/>
                  <a:pt x="34399" y="1972898"/>
                </a:cubicBezTo>
                <a:cubicBezTo>
                  <a:pt x="38233" y="1968740"/>
                  <a:pt x="37651" y="1965092"/>
                  <a:pt x="34410" y="1961203"/>
                </a:cubicBezTo>
                <a:cubicBezTo>
                  <a:pt x="26329" y="1951537"/>
                  <a:pt x="16142" y="1944708"/>
                  <a:pt x="5019" y="1939130"/>
                </a:cubicBezTo>
                <a:lnTo>
                  <a:pt x="0" y="1937017"/>
                </a:lnTo>
                <a:lnTo>
                  <a:pt x="0" y="1694325"/>
                </a:lnTo>
                <a:lnTo>
                  <a:pt x="4568" y="1675913"/>
                </a:lnTo>
                <a:cubicBezTo>
                  <a:pt x="8609" y="1659756"/>
                  <a:pt x="12893" y="1643665"/>
                  <a:pt x="16832" y="1627493"/>
                </a:cubicBezTo>
                <a:cubicBezTo>
                  <a:pt x="19105" y="1618166"/>
                  <a:pt x="20906" y="1608719"/>
                  <a:pt x="22961" y="1599324"/>
                </a:cubicBezTo>
                <a:cubicBezTo>
                  <a:pt x="26368" y="1583746"/>
                  <a:pt x="29940" y="1568215"/>
                  <a:pt x="33207" y="1552612"/>
                </a:cubicBezTo>
                <a:cubicBezTo>
                  <a:pt x="35748" y="1540523"/>
                  <a:pt x="38138" y="1528395"/>
                  <a:pt x="40211" y="1516222"/>
                </a:cubicBezTo>
                <a:cubicBezTo>
                  <a:pt x="44093" y="1493405"/>
                  <a:pt x="47911" y="1470581"/>
                  <a:pt x="51376" y="1447701"/>
                </a:cubicBezTo>
                <a:cubicBezTo>
                  <a:pt x="55804" y="1418459"/>
                  <a:pt x="59917" y="1389170"/>
                  <a:pt x="64054" y="1359880"/>
                </a:cubicBezTo>
                <a:cubicBezTo>
                  <a:pt x="66415" y="1343173"/>
                  <a:pt x="68688" y="1326449"/>
                  <a:pt x="70735" y="1309695"/>
                </a:cubicBezTo>
                <a:cubicBezTo>
                  <a:pt x="72946" y="1291557"/>
                  <a:pt x="74704" y="1273359"/>
                  <a:pt x="76902" y="1255221"/>
                </a:cubicBezTo>
                <a:cubicBezTo>
                  <a:pt x="78809" y="1239439"/>
                  <a:pt x="81093" y="1223697"/>
                  <a:pt x="83139" y="1207940"/>
                </a:cubicBezTo>
                <a:cubicBezTo>
                  <a:pt x="85700" y="1188239"/>
                  <a:pt x="88173" y="1168546"/>
                  <a:pt x="90697" y="1148849"/>
                </a:cubicBezTo>
                <a:cubicBezTo>
                  <a:pt x="92096" y="1137930"/>
                  <a:pt x="93758" y="1127038"/>
                  <a:pt x="94904" y="1116091"/>
                </a:cubicBezTo>
                <a:cubicBezTo>
                  <a:pt x="97049" y="1095767"/>
                  <a:pt x="98967" y="1075412"/>
                  <a:pt x="100849" y="1055074"/>
                </a:cubicBezTo>
                <a:cubicBezTo>
                  <a:pt x="101788" y="1044880"/>
                  <a:pt x="102650" y="1034667"/>
                  <a:pt x="103151" y="1024461"/>
                </a:cubicBezTo>
                <a:cubicBezTo>
                  <a:pt x="103833" y="1011040"/>
                  <a:pt x="104363" y="997607"/>
                  <a:pt x="104521" y="984169"/>
                </a:cubicBezTo>
                <a:cubicBezTo>
                  <a:pt x="104741" y="965333"/>
                  <a:pt x="104673" y="946485"/>
                  <a:pt x="104531" y="927644"/>
                </a:cubicBezTo>
                <a:cubicBezTo>
                  <a:pt x="104438" y="915049"/>
                  <a:pt x="104033" y="902444"/>
                  <a:pt x="103716" y="889845"/>
                </a:cubicBezTo>
                <a:cubicBezTo>
                  <a:pt x="103589" y="884700"/>
                  <a:pt x="101320" y="882969"/>
                  <a:pt x="92788" y="881386"/>
                </a:cubicBezTo>
                <a:cubicBezTo>
                  <a:pt x="84324" y="879724"/>
                  <a:pt x="82886" y="892888"/>
                  <a:pt x="82875" y="897746"/>
                </a:cubicBezTo>
                <a:cubicBezTo>
                  <a:pt x="82826" y="918683"/>
                  <a:pt x="83290" y="939639"/>
                  <a:pt x="82730" y="960571"/>
                </a:cubicBezTo>
                <a:cubicBezTo>
                  <a:pt x="81938" y="989519"/>
                  <a:pt x="81347" y="1018487"/>
                  <a:pt x="78067" y="1047329"/>
                </a:cubicBezTo>
                <a:cubicBezTo>
                  <a:pt x="76139" y="1064160"/>
                  <a:pt x="75431" y="1081120"/>
                  <a:pt x="73553" y="1097947"/>
                </a:cubicBezTo>
                <a:cubicBezTo>
                  <a:pt x="71504" y="1116370"/>
                  <a:pt x="68814" y="1134724"/>
                  <a:pt x="66249" y="1153092"/>
                </a:cubicBezTo>
                <a:cubicBezTo>
                  <a:pt x="62678" y="1178610"/>
                  <a:pt x="58968" y="1204102"/>
                  <a:pt x="55296" y="1229603"/>
                </a:cubicBezTo>
                <a:cubicBezTo>
                  <a:pt x="52442" y="1249504"/>
                  <a:pt x="49512" y="1269387"/>
                  <a:pt x="46733" y="1289293"/>
                </a:cubicBezTo>
                <a:cubicBezTo>
                  <a:pt x="44657" y="1304132"/>
                  <a:pt x="42844" y="1319009"/>
                  <a:pt x="40793" y="1333847"/>
                </a:cubicBezTo>
                <a:cubicBezTo>
                  <a:pt x="38511" y="1350322"/>
                  <a:pt x="36115" y="1366783"/>
                  <a:pt x="33707" y="1383245"/>
                </a:cubicBezTo>
                <a:cubicBezTo>
                  <a:pt x="30696" y="1403918"/>
                  <a:pt x="27977" y="1424642"/>
                  <a:pt x="24461" y="1445235"/>
                </a:cubicBezTo>
                <a:cubicBezTo>
                  <a:pt x="20302" y="1469584"/>
                  <a:pt x="15462" y="1493818"/>
                  <a:pt x="10835" y="1518095"/>
                </a:cubicBezTo>
                <a:cubicBezTo>
                  <a:pt x="8540" y="1530151"/>
                  <a:pt x="6285" y="1542228"/>
                  <a:pt x="3687" y="1554236"/>
                </a:cubicBezTo>
                <a:lnTo>
                  <a:pt x="0" y="1570383"/>
                </a:lnTo>
                <a:lnTo>
                  <a:pt x="0" y="609866"/>
                </a:lnTo>
                <a:lnTo>
                  <a:pt x="2429" y="611085"/>
                </a:lnTo>
                <a:cubicBezTo>
                  <a:pt x="15911" y="619861"/>
                  <a:pt x="28877" y="629422"/>
                  <a:pt x="42327" y="638257"/>
                </a:cubicBezTo>
                <a:cubicBezTo>
                  <a:pt x="56492" y="647572"/>
                  <a:pt x="68936" y="658996"/>
                  <a:pt x="81919" y="669744"/>
                </a:cubicBezTo>
                <a:cubicBezTo>
                  <a:pt x="89382" y="675914"/>
                  <a:pt x="96505" y="682604"/>
                  <a:pt x="103056" y="689720"/>
                </a:cubicBezTo>
                <a:cubicBezTo>
                  <a:pt x="113542" y="701110"/>
                  <a:pt x="123906" y="712676"/>
                  <a:pt x="133416" y="724872"/>
                </a:cubicBezTo>
                <a:cubicBezTo>
                  <a:pt x="140446" y="733907"/>
                  <a:pt x="146052" y="744039"/>
                  <a:pt x="152252" y="753709"/>
                </a:cubicBezTo>
                <a:cubicBezTo>
                  <a:pt x="156002" y="759557"/>
                  <a:pt x="160110" y="765238"/>
                  <a:pt x="163252" y="771400"/>
                </a:cubicBezTo>
                <a:cubicBezTo>
                  <a:pt x="168377" y="781426"/>
                  <a:pt x="173325" y="791590"/>
                  <a:pt x="177454" y="802050"/>
                </a:cubicBezTo>
                <a:cubicBezTo>
                  <a:pt x="183628" y="817687"/>
                  <a:pt x="189288" y="833555"/>
                  <a:pt x="194619" y="849502"/>
                </a:cubicBezTo>
                <a:cubicBezTo>
                  <a:pt x="196882" y="856303"/>
                  <a:pt x="197281" y="863714"/>
                  <a:pt x="199366" y="870605"/>
                </a:cubicBezTo>
                <a:cubicBezTo>
                  <a:pt x="203170" y="883186"/>
                  <a:pt x="204951" y="896156"/>
                  <a:pt x="206827" y="909055"/>
                </a:cubicBezTo>
                <a:cubicBezTo>
                  <a:pt x="209054" y="924402"/>
                  <a:pt x="210482" y="939868"/>
                  <a:pt x="211845" y="955315"/>
                </a:cubicBezTo>
                <a:cubicBezTo>
                  <a:pt x="213130" y="969997"/>
                  <a:pt x="214280" y="984703"/>
                  <a:pt x="214708" y="999422"/>
                </a:cubicBezTo>
                <a:cubicBezTo>
                  <a:pt x="215033" y="1010676"/>
                  <a:pt x="215049" y="1022094"/>
                  <a:pt x="213543" y="1033210"/>
                </a:cubicBezTo>
                <a:cubicBezTo>
                  <a:pt x="211239" y="1050161"/>
                  <a:pt x="207171" y="1066855"/>
                  <a:pt x="204477" y="1083752"/>
                </a:cubicBezTo>
                <a:cubicBezTo>
                  <a:pt x="202696" y="1094991"/>
                  <a:pt x="198312" y="1105375"/>
                  <a:pt x="195183" y="1116159"/>
                </a:cubicBezTo>
                <a:cubicBezTo>
                  <a:pt x="193051" y="1123531"/>
                  <a:pt x="189603" y="1130519"/>
                  <a:pt x="186744" y="1137694"/>
                </a:cubicBezTo>
                <a:cubicBezTo>
                  <a:pt x="185164" y="1141693"/>
                  <a:pt x="183339" y="1145613"/>
                  <a:pt x="182054" y="1149710"/>
                </a:cubicBezTo>
                <a:cubicBezTo>
                  <a:pt x="176233" y="1168289"/>
                  <a:pt x="165962" y="1184841"/>
                  <a:pt x="157960" y="1202415"/>
                </a:cubicBezTo>
                <a:cubicBezTo>
                  <a:pt x="148098" y="1224050"/>
                  <a:pt x="137826" y="1245571"/>
                  <a:pt x="131826" y="1268661"/>
                </a:cubicBezTo>
                <a:cubicBezTo>
                  <a:pt x="129769" y="1276598"/>
                  <a:pt x="129454" y="1285107"/>
                  <a:pt x="129318" y="1293375"/>
                </a:cubicBezTo>
                <a:cubicBezTo>
                  <a:pt x="129093" y="1306022"/>
                  <a:pt x="129706" y="1318720"/>
                  <a:pt x="133318" y="1330982"/>
                </a:cubicBezTo>
                <a:cubicBezTo>
                  <a:pt x="137566" y="1345367"/>
                  <a:pt x="145663" y="1357348"/>
                  <a:pt x="155662" y="1368590"/>
                </a:cubicBezTo>
                <a:cubicBezTo>
                  <a:pt x="165442" y="1379590"/>
                  <a:pt x="176752" y="1388313"/>
                  <a:pt x="188925" y="1396203"/>
                </a:cubicBezTo>
                <a:cubicBezTo>
                  <a:pt x="208899" y="1409150"/>
                  <a:pt x="229984" y="1419559"/>
                  <a:pt x="252874" y="1426684"/>
                </a:cubicBezTo>
                <a:cubicBezTo>
                  <a:pt x="266418" y="1430903"/>
                  <a:pt x="279666" y="1436718"/>
                  <a:pt x="292106" y="1443538"/>
                </a:cubicBezTo>
                <a:cubicBezTo>
                  <a:pt x="303213" y="1449639"/>
                  <a:pt x="308661" y="1458528"/>
                  <a:pt x="306699" y="1472410"/>
                </a:cubicBezTo>
                <a:cubicBezTo>
                  <a:pt x="304689" y="1486583"/>
                  <a:pt x="299274" y="1499273"/>
                  <a:pt x="292234" y="1511470"/>
                </a:cubicBezTo>
                <a:cubicBezTo>
                  <a:pt x="284556" y="1524770"/>
                  <a:pt x="277099" y="1538186"/>
                  <a:pt x="269118" y="1551287"/>
                </a:cubicBezTo>
                <a:cubicBezTo>
                  <a:pt x="263390" y="1560693"/>
                  <a:pt x="257057" y="1569728"/>
                  <a:pt x="250788" y="1578781"/>
                </a:cubicBezTo>
                <a:cubicBezTo>
                  <a:pt x="241921" y="1591586"/>
                  <a:pt x="233096" y="1604450"/>
                  <a:pt x="223844" y="1616978"/>
                </a:cubicBezTo>
                <a:cubicBezTo>
                  <a:pt x="203169" y="1644989"/>
                  <a:pt x="181106" y="1671800"/>
                  <a:pt x="155914" y="1696008"/>
                </a:cubicBezTo>
                <a:cubicBezTo>
                  <a:pt x="137421" y="1713791"/>
                  <a:pt x="119664" y="1732317"/>
                  <a:pt x="101661" y="1750591"/>
                </a:cubicBezTo>
                <a:cubicBezTo>
                  <a:pt x="99396" y="1752883"/>
                  <a:pt x="97282" y="1755471"/>
                  <a:pt x="95785" y="1758291"/>
                </a:cubicBezTo>
                <a:cubicBezTo>
                  <a:pt x="94663" y="1760420"/>
                  <a:pt x="94650" y="1763123"/>
                  <a:pt x="94002" y="1766243"/>
                </a:cubicBezTo>
                <a:cubicBezTo>
                  <a:pt x="101357" y="1766322"/>
                  <a:pt x="105674" y="1762159"/>
                  <a:pt x="109699" y="1758768"/>
                </a:cubicBezTo>
                <a:cubicBezTo>
                  <a:pt x="130664" y="1741043"/>
                  <a:pt x="151296" y="1722925"/>
                  <a:pt x="171982" y="1704877"/>
                </a:cubicBezTo>
                <a:cubicBezTo>
                  <a:pt x="192797" y="1686716"/>
                  <a:pt x="211421" y="1666433"/>
                  <a:pt x="228939" y="1645174"/>
                </a:cubicBezTo>
                <a:cubicBezTo>
                  <a:pt x="238339" y="1633767"/>
                  <a:pt x="246853" y="1621627"/>
                  <a:pt x="255732" y="1609805"/>
                </a:cubicBezTo>
                <a:cubicBezTo>
                  <a:pt x="261877" y="1601621"/>
                  <a:pt x="268103" y="1593505"/>
                  <a:pt x="274025" y="1585179"/>
                </a:cubicBezTo>
                <a:cubicBezTo>
                  <a:pt x="279948" y="1576865"/>
                  <a:pt x="285711" y="1568428"/>
                  <a:pt x="291263" y="1559873"/>
                </a:cubicBezTo>
                <a:cubicBezTo>
                  <a:pt x="299176" y="1547687"/>
                  <a:pt x="307647" y="1535762"/>
                  <a:pt x="314410" y="1522967"/>
                </a:cubicBezTo>
                <a:cubicBezTo>
                  <a:pt x="324581" y="1503709"/>
                  <a:pt x="335099" y="1484159"/>
                  <a:pt x="331810" y="1461072"/>
                </a:cubicBezTo>
                <a:cubicBezTo>
                  <a:pt x="329794" y="1447002"/>
                  <a:pt x="323967" y="1435346"/>
                  <a:pt x="311712" y="1426655"/>
                </a:cubicBezTo>
                <a:cubicBezTo>
                  <a:pt x="296975" y="1416200"/>
                  <a:pt x="280609" y="1409912"/>
                  <a:pt x="263762" y="1404250"/>
                </a:cubicBezTo>
                <a:cubicBezTo>
                  <a:pt x="242746" y="1397184"/>
                  <a:pt x="222972" y="1387520"/>
                  <a:pt x="204086" y="1375910"/>
                </a:cubicBezTo>
                <a:cubicBezTo>
                  <a:pt x="190397" y="1367494"/>
                  <a:pt x="178677" y="1356925"/>
                  <a:pt x="168659" y="1344627"/>
                </a:cubicBezTo>
                <a:cubicBezTo>
                  <a:pt x="158656" y="1332352"/>
                  <a:pt x="154664" y="1317607"/>
                  <a:pt x="154512" y="1301918"/>
                </a:cubicBezTo>
                <a:cubicBezTo>
                  <a:pt x="154314" y="1280018"/>
                  <a:pt x="159666" y="1259487"/>
                  <a:pt x="169430" y="1239854"/>
                </a:cubicBezTo>
                <a:cubicBezTo>
                  <a:pt x="176819" y="1224961"/>
                  <a:pt x="183246" y="1209592"/>
                  <a:pt x="190218" y="1194487"/>
                </a:cubicBezTo>
                <a:cubicBezTo>
                  <a:pt x="195829" y="1182328"/>
                  <a:pt x="201817" y="1170347"/>
                  <a:pt x="207208" y="1158095"/>
                </a:cubicBezTo>
                <a:cubicBezTo>
                  <a:pt x="210739" y="1150053"/>
                  <a:pt x="213685" y="1141738"/>
                  <a:pt x="216571" y="1133441"/>
                </a:cubicBezTo>
                <a:cubicBezTo>
                  <a:pt x="219514" y="1124951"/>
                  <a:pt x="221790" y="1116235"/>
                  <a:pt x="224838" y="1107799"/>
                </a:cubicBezTo>
                <a:cubicBezTo>
                  <a:pt x="231060" y="1090530"/>
                  <a:pt x="234467" y="1072673"/>
                  <a:pt x="237457" y="1054616"/>
                </a:cubicBezTo>
                <a:cubicBezTo>
                  <a:pt x="240957" y="1033551"/>
                  <a:pt x="241717" y="1012352"/>
                  <a:pt x="241418" y="991133"/>
                </a:cubicBezTo>
                <a:cubicBezTo>
                  <a:pt x="241247" y="978932"/>
                  <a:pt x="239409" y="966751"/>
                  <a:pt x="238194" y="954579"/>
                </a:cubicBezTo>
                <a:cubicBezTo>
                  <a:pt x="236625" y="939062"/>
                  <a:pt x="235279" y="923527"/>
                  <a:pt x="233168" y="908083"/>
                </a:cubicBezTo>
                <a:cubicBezTo>
                  <a:pt x="231643" y="896921"/>
                  <a:pt x="229159" y="885881"/>
                  <a:pt x="226859" y="874837"/>
                </a:cubicBezTo>
                <a:cubicBezTo>
                  <a:pt x="225243" y="867034"/>
                  <a:pt x="223212" y="859328"/>
                  <a:pt x="221387" y="851568"/>
                </a:cubicBezTo>
                <a:cubicBezTo>
                  <a:pt x="216588" y="831166"/>
                  <a:pt x="208684" y="811846"/>
                  <a:pt x="200504" y="792650"/>
                </a:cubicBezTo>
                <a:cubicBezTo>
                  <a:pt x="196649" y="783609"/>
                  <a:pt x="192105" y="774792"/>
                  <a:pt x="187891" y="765920"/>
                </a:cubicBezTo>
                <a:cubicBezTo>
                  <a:pt x="175713" y="740311"/>
                  <a:pt x="160127" y="717167"/>
                  <a:pt x="141746" y="695817"/>
                </a:cubicBezTo>
                <a:cubicBezTo>
                  <a:pt x="133541" y="686293"/>
                  <a:pt x="124430" y="677534"/>
                  <a:pt x="115508" y="668643"/>
                </a:cubicBezTo>
                <a:cubicBezTo>
                  <a:pt x="106242" y="659384"/>
                  <a:pt x="97286" y="649671"/>
                  <a:pt x="87150" y="641434"/>
                </a:cubicBezTo>
                <a:cubicBezTo>
                  <a:pt x="71600" y="628807"/>
                  <a:pt x="55350" y="617015"/>
                  <a:pt x="39050" y="605361"/>
                </a:cubicBezTo>
                <a:cubicBezTo>
                  <a:pt x="28424" y="597770"/>
                  <a:pt x="17616" y="590243"/>
                  <a:pt x="6109" y="584130"/>
                </a:cubicBezTo>
                <a:lnTo>
                  <a:pt x="0" y="581221"/>
                </a:lnTo>
                <a:lnTo>
                  <a:pt x="0" y="33575"/>
                </a:lnTo>
                <a:lnTo>
                  <a:pt x="4277" y="32674"/>
                </a:lnTo>
                <a:cubicBezTo>
                  <a:pt x="9371" y="31260"/>
                  <a:pt x="14283" y="28762"/>
                  <a:pt x="18853" y="26052"/>
                </a:cubicBezTo>
                <a:cubicBezTo>
                  <a:pt x="20902" y="24842"/>
                  <a:pt x="22666" y="22095"/>
                  <a:pt x="23244" y="19727"/>
                </a:cubicBezTo>
                <a:cubicBezTo>
                  <a:pt x="24454" y="14780"/>
                  <a:pt x="20097" y="11376"/>
                  <a:pt x="15407" y="13431"/>
                </a:cubicBezTo>
                <a:lnTo>
                  <a:pt x="0" y="17409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pic>
        <p:nvPicPr>
          <p:cNvPr id="73" name="Picture Placeholder 51" descr="A person with long black hair wearing white clothes&#10;&#10;Description automatically generated">
            <a:extLst>
              <a:ext uri="{FF2B5EF4-FFF2-40B4-BE49-F238E27FC236}">
                <a16:creationId xmlns:a16="http://schemas.microsoft.com/office/drawing/2014/main" id="{27F596E6-0872-13DE-8202-BB48A61D45E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646" b="99896" l="10000" r="90000">
                        <a14:foregroundMark x1="36667" y1="29931" x2="26771" y2="33125"/>
                        <a14:foregroundMark x1="26771" y1="33125" x2="21979" y2="39965"/>
                        <a14:foregroundMark x1="21979" y1="39965" x2="20938" y2="47917"/>
                        <a14:foregroundMark x1="20938" y1="47917" x2="21563" y2="49340"/>
                        <a14:foregroundMark x1="34583" y1="30660" x2="41563" y2="25486"/>
                        <a14:foregroundMark x1="41563" y1="25486" x2="40677" y2="11181"/>
                        <a14:foregroundMark x1="40677" y1="11181" x2="48229" y2="8646"/>
                        <a14:foregroundMark x1="55625" y1="11007" x2="63698" y2="25069"/>
                        <a14:foregroundMark x1="63698" y1="25069" x2="63698" y2="25729"/>
                        <a14:foregroundMark x1="27187" y1="89583" x2="28594" y2="97604"/>
                        <a14:foregroundMark x1="28594" y1="97604" x2="39323" y2="96146"/>
                        <a14:foregroundMark x1="39323" y1="96146" x2="41927" y2="90521"/>
                        <a14:foregroundMark x1="50677" y1="82569" x2="60313" y2="96701"/>
                        <a14:foregroundMark x1="60313" y1="96701" x2="70417" y2="99896"/>
                        <a14:foregroundMark x1="70417" y1="99896" x2="71042" y2="99896"/>
                        <a14:backgroundMark x1="64375" y1="23854" x2="75885" y2="25590"/>
                        <a14:backgroundMark x1="75885" y1="25590" x2="81563" y2="24340"/>
                        <a14:backgroundMark x1="82292" y1="24549" x2="71250" y2="25486"/>
                        <a14:backgroundMark x1="71250" y1="25486" x2="67552" y2="24340"/>
                      </a14:backgroundRemoval>
                    </a14:imgEffect>
                  </a14:imgLayer>
                </a14:imgProps>
              </a:ext>
            </a:extLst>
          </a:blip>
          <a:srcRect l="17466" t="2076" r="20200" b="19572"/>
          <a:stretch/>
        </p:blipFill>
        <p:spPr>
          <a:xfrm>
            <a:off x="875293" y="3785616"/>
            <a:ext cx="1629503" cy="3072384"/>
          </a:xfrm>
          <a:prstGeom prst="rect">
            <a:avLst/>
          </a:prstGeom>
          <a:noFill/>
        </p:spPr>
      </p:pic>
      <p:sp>
        <p:nvSpPr>
          <p:cNvPr id="53" name="Picture Placeholder 42">
            <a:extLst>
              <a:ext uri="{FF2B5EF4-FFF2-40B4-BE49-F238E27FC236}">
                <a16:creationId xmlns:a16="http://schemas.microsoft.com/office/drawing/2014/main" id="{4E524296-7EB4-5E0C-A113-81FDFC59EC0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005072" y="3995928"/>
            <a:ext cx="2286000" cy="2862072"/>
          </a:xfrm>
          <a:solidFill>
            <a:schemeClr val="bg2"/>
          </a:solidFill>
        </p:spPr>
        <p:txBody>
          <a:bodyPr/>
          <a:lstStyle>
            <a:lvl1pPr algn="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2" name="Picture Placeholder 81">
            <a:extLst>
              <a:ext uri="{FF2B5EF4-FFF2-40B4-BE49-F238E27FC236}">
                <a16:creationId xmlns:a16="http://schemas.microsoft.com/office/drawing/2014/main" id="{707BB436-B675-5466-920D-B10EDB7B86AA}"/>
              </a:ext>
            </a:extLst>
          </p:cNvPr>
          <p:cNvSpPr>
            <a:spLocks noGrp="1" noChangeAspect="1"/>
          </p:cNvSpPr>
          <p:nvPr>
            <p:ph type="pic" sz="quarter" idx="19"/>
          </p:nvPr>
        </p:nvSpPr>
        <p:spPr>
          <a:xfrm>
            <a:off x="875293" y="3785616"/>
            <a:ext cx="1629950" cy="3072384"/>
          </a:xfrm>
          <a:custGeom>
            <a:avLst/>
            <a:gdLst>
              <a:gd name="connsiteX0" fmla="*/ 0 w 1629950"/>
              <a:gd name="connsiteY0" fmla="*/ 2773500 h 3072384"/>
              <a:gd name="connsiteX1" fmla="*/ 27453 w 1629950"/>
              <a:gd name="connsiteY1" fmla="*/ 2795990 h 3072384"/>
              <a:gd name="connsiteX2" fmla="*/ 154068 w 1629950"/>
              <a:gd name="connsiteY2" fmla="*/ 2889553 h 3072384"/>
              <a:gd name="connsiteX3" fmla="*/ 199284 w 1629950"/>
              <a:gd name="connsiteY3" fmla="*/ 2922461 h 3072384"/>
              <a:gd name="connsiteX4" fmla="*/ 235448 w 1629950"/>
              <a:gd name="connsiteY4" fmla="*/ 2949013 h 3072384"/>
              <a:gd name="connsiteX5" fmla="*/ 338700 w 1629950"/>
              <a:gd name="connsiteY5" fmla="*/ 3023627 h 3072384"/>
              <a:gd name="connsiteX6" fmla="*/ 410052 w 1629950"/>
              <a:gd name="connsiteY6" fmla="*/ 3072384 h 3072384"/>
              <a:gd name="connsiteX7" fmla="*/ 0 w 1629950"/>
              <a:gd name="connsiteY7" fmla="*/ 3072384 h 3072384"/>
              <a:gd name="connsiteX8" fmla="*/ 0 w 1629950"/>
              <a:gd name="connsiteY8" fmla="*/ 2607256 h 3072384"/>
              <a:gd name="connsiteX9" fmla="*/ 483 w 1629950"/>
              <a:gd name="connsiteY9" fmla="*/ 2607473 h 3072384"/>
              <a:gd name="connsiteX10" fmla="*/ 253036 w 1629950"/>
              <a:gd name="connsiteY10" fmla="*/ 2743309 h 3072384"/>
              <a:gd name="connsiteX11" fmla="*/ 564485 w 1629950"/>
              <a:gd name="connsiteY11" fmla="*/ 2940008 h 3072384"/>
              <a:gd name="connsiteX12" fmla="*/ 632309 w 1629950"/>
              <a:gd name="connsiteY12" fmla="*/ 2986513 h 3072384"/>
              <a:gd name="connsiteX13" fmla="*/ 717950 w 1629950"/>
              <a:gd name="connsiteY13" fmla="*/ 3044867 h 3072384"/>
              <a:gd name="connsiteX14" fmla="*/ 762014 w 1629950"/>
              <a:gd name="connsiteY14" fmla="*/ 3072384 h 3072384"/>
              <a:gd name="connsiteX15" fmla="*/ 463153 w 1629950"/>
              <a:gd name="connsiteY15" fmla="*/ 3072384 h 3072384"/>
              <a:gd name="connsiteX16" fmla="*/ 391057 w 1629950"/>
              <a:gd name="connsiteY16" fmla="*/ 3022997 h 3072384"/>
              <a:gd name="connsiteX17" fmla="*/ 284477 w 1629950"/>
              <a:gd name="connsiteY17" fmla="*/ 2949952 h 3072384"/>
              <a:gd name="connsiteX18" fmla="*/ 249943 w 1629950"/>
              <a:gd name="connsiteY18" fmla="*/ 2924185 h 3072384"/>
              <a:gd name="connsiteX19" fmla="*/ 230073 w 1629950"/>
              <a:gd name="connsiteY19" fmla="*/ 2908966 h 3072384"/>
              <a:gd name="connsiteX20" fmla="*/ 115732 w 1629950"/>
              <a:gd name="connsiteY20" fmla="*/ 2824201 h 3072384"/>
              <a:gd name="connsiteX21" fmla="*/ 80089 w 1629950"/>
              <a:gd name="connsiteY21" fmla="*/ 2798511 h 3072384"/>
              <a:gd name="connsiteX22" fmla="*/ 7865 w 1629950"/>
              <a:gd name="connsiteY22" fmla="*/ 2744506 h 3072384"/>
              <a:gd name="connsiteX23" fmla="*/ 0 w 1629950"/>
              <a:gd name="connsiteY23" fmla="*/ 2737879 h 3072384"/>
              <a:gd name="connsiteX24" fmla="*/ 1258101 w 1629950"/>
              <a:gd name="connsiteY24" fmla="*/ 2598416 h 3072384"/>
              <a:gd name="connsiteX25" fmla="*/ 1277603 w 1629950"/>
              <a:gd name="connsiteY25" fmla="*/ 2614407 h 3072384"/>
              <a:gd name="connsiteX26" fmla="*/ 1297876 w 1629950"/>
              <a:gd name="connsiteY26" fmla="*/ 2630668 h 3072384"/>
              <a:gd name="connsiteX27" fmla="*/ 1335466 w 1629950"/>
              <a:gd name="connsiteY27" fmla="*/ 2662211 h 3072384"/>
              <a:gd name="connsiteX28" fmla="*/ 1456079 w 1629950"/>
              <a:gd name="connsiteY28" fmla="*/ 2779227 h 3072384"/>
              <a:gd name="connsiteX29" fmla="*/ 1584849 w 1629950"/>
              <a:gd name="connsiteY29" fmla="*/ 2911114 h 3072384"/>
              <a:gd name="connsiteX30" fmla="*/ 1629950 w 1629950"/>
              <a:gd name="connsiteY30" fmla="*/ 2961619 h 3072384"/>
              <a:gd name="connsiteX31" fmla="*/ 1629950 w 1629950"/>
              <a:gd name="connsiteY31" fmla="*/ 3072384 h 3072384"/>
              <a:gd name="connsiteX32" fmla="*/ 1510870 w 1629950"/>
              <a:gd name="connsiteY32" fmla="*/ 3072384 h 3072384"/>
              <a:gd name="connsiteX33" fmla="*/ 1505027 w 1629950"/>
              <a:gd name="connsiteY33" fmla="*/ 3064588 h 3072384"/>
              <a:gd name="connsiteX34" fmla="*/ 1440822 w 1629950"/>
              <a:gd name="connsiteY34" fmla="*/ 2975604 h 3072384"/>
              <a:gd name="connsiteX35" fmla="*/ 1283996 w 1629950"/>
              <a:gd name="connsiteY35" fmla="*/ 2697512 h 3072384"/>
              <a:gd name="connsiteX36" fmla="*/ 1261793 w 1629950"/>
              <a:gd name="connsiteY36" fmla="*/ 2623386 h 3072384"/>
              <a:gd name="connsiteX37" fmla="*/ 0 w 1629950"/>
              <a:gd name="connsiteY37" fmla="*/ 0 h 3072384"/>
              <a:gd name="connsiteX38" fmla="*/ 1629950 w 1629950"/>
              <a:gd name="connsiteY38" fmla="*/ 0 h 3072384"/>
              <a:gd name="connsiteX39" fmla="*/ 1629950 w 1629950"/>
              <a:gd name="connsiteY39" fmla="*/ 2925510 h 3072384"/>
              <a:gd name="connsiteX40" fmla="*/ 1538813 w 1629950"/>
              <a:gd name="connsiteY40" fmla="*/ 2830743 h 3072384"/>
              <a:gd name="connsiteX41" fmla="*/ 1453609 w 1629950"/>
              <a:gd name="connsiteY41" fmla="*/ 2744725 h 3072384"/>
              <a:gd name="connsiteX42" fmla="*/ 1318047 w 1629950"/>
              <a:gd name="connsiteY42" fmla="*/ 2618125 h 3072384"/>
              <a:gd name="connsiteX43" fmla="*/ 1316105 w 1629950"/>
              <a:gd name="connsiteY43" fmla="*/ 2616375 h 3072384"/>
              <a:gd name="connsiteX44" fmla="*/ 1260159 w 1629950"/>
              <a:gd name="connsiteY44" fmla="*/ 2580354 h 3072384"/>
              <a:gd name="connsiteX45" fmla="*/ 1238341 w 1629950"/>
              <a:gd name="connsiteY45" fmla="*/ 2588819 h 3072384"/>
              <a:gd name="connsiteX46" fmla="*/ 1235305 w 1629950"/>
              <a:gd name="connsiteY46" fmla="*/ 2622679 h 3072384"/>
              <a:gd name="connsiteX47" fmla="*/ 1277307 w 1629950"/>
              <a:gd name="connsiteY47" fmla="*/ 2744686 h 3072384"/>
              <a:gd name="connsiteX48" fmla="*/ 1441774 w 1629950"/>
              <a:gd name="connsiteY48" fmla="*/ 3025030 h 3072384"/>
              <a:gd name="connsiteX49" fmla="*/ 1476983 w 1629950"/>
              <a:gd name="connsiteY49" fmla="*/ 3072384 h 3072384"/>
              <a:gd name="connsiteX50" fmla="*/ 822102 w 1629950"/>
              <a:gd name="connsiteY50" fmla="*/ 3072384 h 3072384"/>
              <a:gd name="connsiteX51" fmla="*/ 688645 w 1629950"/>
              <a:gd name="connsiteY51" fmla="*/ 2990578 h 3072384"/>
              <a:gd name="connsiteX52" fmla="*/ 627326 w 1629950"/>
              <a:gd name="connsiteY52" fmla="*/ 2949927 h 3072384"/>
              <a:gd name="connsiteX53" fmla="*/ 597997 w 1629950"/>
              <a:gd name="connsiteY53" fmla="*/ 2930064 h 3072384"/>
              <a:gd name="connsiteX54" fmla="*/ 570558 w 1629950"/>
              <a:gd name="connsiteY54" fmla="*/ 2911564 h 3072384"/>
              <a:gd name="connsiteX55" fmla="*/ 502676 w 1629950"/>
              <a:gd name="connsiteY55" fmla="*/ 2866654 h 3072384"/>
              <a:gd name="connsiteX56" fmla="*/ 419413 w 1629950"/>
              <a:gd name="connsiteY56" fmla="*/ 2815582 h 3072384"/>
              <a:gd name="connsiteX57" fmla="*/ 383321 w 1629950"/>
              <a:gd name="connsiteY57" fmla="*/ 2793725 h 3072384"/>
              <a:gd name="connsiteX58" fmla="*/ 359146 w 1629950"/>
              <a:gd name="connsiteY58" fmla="*/ 2778918 h 3072384"/>
              <a:gd name="connsiteX59" fmla="*/ 302259 w 1629950"/>
              <a:gd name="connsiteY59" fmla="*/ 2744467 h 3072384"/>
              <a:gd name="connsiteX60" fmla="*/ 276614 w 1629950"/>
              <a:gd name="connsiteY60" fmla="*/ 2730355 h 3072384"/>
              <a:gd name="connsiteX61" fmla="*/ 252630 w 1629950"/>
              <a:gd name="connsiteY61" fmla="*/ 2717246 h 3072384"/>
              <a:gd name="connsiteX62" fmla="*/ 204243 w 1629950"/>
              <a:gd name="connsiteY62" fmla="*/ 2688699 h 3072384"/>
              <a:gd name="connsiteX63" fmla="*/ 166939 w 1629950"/>
              <a:gd name="connsiteY63" fmla="*/ 2666611 h 3072384"/>
              <a:gd name="connsiteX64" fmla="*/ 0 w 1629950"/>
              <a:gd name="connsiteY64" fmla="*/ 2583126 h 3072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1629950" h="3072384">
                <a:moveTo>
                  <a:pt x="0" y="2773500"/>
                </a:moveTo>
                <a:lnTo>
                  <a:pt x="27453" y="2795990"/>
                </a:lnTo>
                <a:cubicBezTo>
                  <a:pt x="69088" y="2827842"/>
                  <a:pt x="112288" y="2859219"/>
                  <a:pt x="154068" y="2889553"/>
                </a:cubicBezTo>
                <a:cubicBezTo>
                  <a:pt x="169151" y="2900514"/>
                  <a:pt x="184233" y="2911462"/>
                  <a:pt x="199284" y="2922461"/>
                </a:cubicBezTo>
                <a:cubicBezTo>
                  <a:pt x="211356" y="2931286"/>
                  <a:pt x="223402" y="2940149"/>
                  <a:pt x="235448" y="2949013"/>
                </a:cubicBezTo>
                <a:cubicBezTo>
                  <a:pt x="269100" y="2973777"/>
                  <a:pt x="303894" y="2999378"/>
                  <a:pt x="338700" y="3023627"/>
                </a:cubicBezTo>
                <a:lnTo>
                  <a:pt x="410052" y="3072384"/>
                </a:lnTo>
                <a:lnTo>
                  <a:pt x="0" y="3072384"/>
                </a:lnTo>
                <a:close/>
                <a:moveTo>
                  <a:pt x="0" y="2607256"/>
                </a:moveTo>
                <a:lnTo>
                  <a:pt x="483" y="2607473"/>
                </a:lnTo>
                <a:cubicBezTo>
                  <a:pt x="75377" y="2642284"/>
                  <a:pt x="153269" y="2684184"/>
                  <a:pt x="253036" y="2743309"/>
                </a:cubicBezTo>
                <a:cubicBezTo>
                  <a:pt x="357029" y="2804918"/>
                  <a:pt x="461816" y="2871106"/>
                  <a:pt x="564485" y="2940008"/>
                </a:cubicBezTo>
                <a:cubicBezTo>
                  <a:pt x="587245" y="2955278"/>
                  <a:pt x="609776" y="2970896"/>
                  <a:pt x="632309" y="2986513"/>
                </a:cubicBezTo>
                <a:cubicBezTo>
                  <a:pt x="660244" y="3005887"/>
                  <a:pt x="689121" y="3025917"/>
                  <a:pt x="717950" y="3044867"/>
                </a:cubicBezTo>
                <a:lnTo>
                  <a:pt x="762014" y="3072384"/>
                </a:lnTo>
                <a:lnTo>
                  <a:pt x="463153" y="3072384"/>
                </a:lnTo>
                <a:lnTo>
                  <a:pt x="391057" y="3022997"/>
                </a:lnTo>
                <a:cubicBezTo>
                  <a:pt x="355490" y="2998709"/>
                  <a:pt x="319922" y="2974421"/>
                  <a:pt x="284477" y="2949952"/>
                </a:cubicBezTo>
                <a:cubicBezTo>
                  <a:pt x="272589" y="2941758"/>
                  <a:pt x="261076" y="2932817"/>
                  <a:pt x="249943" y="2924185"/>
                </a:cubicBezTo>
                <a:cubicBezTo>
                  <a:pt x="243355" y="2919065"/>
                  <a:pt x="236762" y="2913957"/>
                  <a:pt x="230073" y="2908966"/>
                </a:cubicBezTo>
                <a:cubicBezTo>
                  <a:pt x="192027" y="2880638"/>
                  <a:pt x="153918" y="2852375"/>
                  <a:pt x="115732" y="2824201"/>
                </a:cubicBezTo>
                <a:cubicBezTo>
                  <a:pt x="103952" y="2815518"/>
                  <a:pt x="92021" y="2807015"/>
                  <a:pt x="80089" y="2798511"/>
                </a:cubicBezTo>
                <a:cubicBezTo>
                  <a:pt x="56036" y="2781363"/>
                  <a:pt x="31164" y="2763635"/>
                  <a:pt x="7865" y="2744506"/>
                </a:cubicBezTo>
                <a:lnTo>
                  <a:pt x="0" y="2737879"/>
                </a:lnTo>
                <a:close/>
                <a:moveTo>
                  <a:pt x="1258101" y="2598416"/>
                </a:moveTo>
                <a:lnTo>
                  <a:pt x="1277603" y="2614407"/>
                </a:lnTo>
                <a:cubicBezTo>
                  <a:pt x="1284652" y="2620196"/>
                  <a:pt x="1291406" y="2625535"/>
                  <a:pt x="1297876" y="2630668"/>
                </a:cubicBezTo>
                <a:cubicBezTo>
                  <a:pt x="1311230" y="2641255"/>
                  <a:pt x="1323849" y="2651264"/>
                  <a:pt x="1335466" y="2662211"/>
                </a:cubicBezTo>
                <a:cubicBezTo>
                  <a:pt x="1376631" y="2701011"/>
                  <a:pt x="1417217" y="2740402"/>
                  <a:pt x="1456079" y="2779227"/>
                </a:cubicBezTo>
                <a:cubicBezTo>
                  <a:pt x="1495392" y="2818477"/>
                  <a:pt x="1541008" y="2864287"/>
                  <a:pt x="1584849" y="2911114"/>
                </a:cubicBezTo>
                <a:lnTo>
                  <a:pt x="1629950" y="2961619"/>
                </a:lnTo>
                <a:lnTo>
                  <a:pt x="1629950" y="3072384"/>
                </a:lnTo>
                <a:lnTo>
                  <a:pt x="1510870" y="3072384"/>
                </a:lnTo>
                <a:lnTo>
                  <a:pt x="1505027" y="3064588"/>
                </a:lnTo>
                <a:cubicBezTo>
                  <a:pt x="1483351" y="3035913"/>
                  <a:pt x="1460903" y="3006260"/>
                  <a:pt x="1440822" y="2975604"/>
                </a:cubicBezTo>
                <a:cubicBezTo>
                  <a:pt x="1378882" y="2881114"/>
                  <a:pt x="1324338" y="2794960"/>
                  <a:pt x="1283996" y="2697512"/>
                </a:cubicBezTo>
                <a:cubicBezTo>
                  <a:pt x="1274798" y="2675269"/>
                  <a:pt x="1266166" y="2652859"/>
                  <a:pt x="1261793" y="2623386"/>
                </a:cubicBezTo>
                <a:close/>
                <a:moveTo>
                  <a:pt x="0" y="0"/>
                </a:moveTo>
                <a:lnTo>
                  <a:pt x="1629950" y="0"/>
                </a:lnTo>
                <a:lnTo>
                  <a:pt x="1629950" y="2925510"/>
                </a:lnTo>
                <a:lnTo>
                  <a:pt x="1538813" y="2830743"/>
                </a:lnTo>
                <a:cubicBezTo>
                  <a:pt x="1509073" y="2800245"/>
                  <a:pt x="1481023" y="2771933"/>
                  <a:pt x="1453609" y="2744725"/>
                </a:cubicBezTo>
                <a:cubicBezTo>
                  <a:pt x="1409267" y="2700702"/>
                  <a:pt x="1362248" y="2657876"/>
                  <a:pt x="1318047" y="2618125"/>
                </a:cubicBezTo>
                <a:lnTo>
                  <a:pt x="1316105" y="2616375"/>
                </a:lnTo>
                <a:cubicBezTo>
                  <a:pt x="1298687" y="2600706"/>
                  <a:pt x="1282247" y="2585899"/>
                  <a:pt x="1260159" y="2580354"/>
                </a:cubicBezTo>
                <a:cubicBezTo>
                  <a:pt x="1247719" y="2577215"/>
                  <a:pt x="1245674" y="2578013"/>
                  <a:pt x="1238341" y="2588819"/>
                </a:cubicBezTo>
                <a:cubicBezTo>
                  <a:pt x="1231935" y="2598275"/>
                  <a:pt x="1232334" y="2608000"/>
                  <a:pt x="1235305" y="2622679"/>
                </a:cubicBezTo>
                <a:cubicBezTo>
                  <a:pt x="1243114" y="2661285"/>
                  <a:pt x="1256866" y="2701191"/>
                  <a:pt x="1277307" y="2744686"/>
                </a:cubicBezTo>
                <a:cubicBezTo>
                  <a:pt x="1321495" y="2838623"/>
                  <a:pt x="1376824" y="2932945"/>
                  <a:pt x="1441774" y="3025030"/>
                </a:cubicBezTo>
                <a:lnTo>
                  <a:pt x="1476983" y="3072384"/>
                </a:lnTo>
                <a:lnTo>
                  <a:pt x="822102" y="3072384"/>
                </a:lnTo>
                <a:lnTo>
                  <a:pt x="688645" y="2990578"/>
                </a:lnTo>
                <a:cubicBezTo>
                  <a:pt x="667805" y="2977534"/>
                  <a:pt x="647227" y="2963499"/>
                  <a:pt x="627326" y="2949927"/>
                </a:cubicBezTo>
                <a:cubicBezTo>
                  <a:pt x="617568" y="2943276"/>
                  <a:pt x="607811" y="2936612"/>
                  <a:pt x="597997" y="2930064"/>
                </a:cubicBezTo>
                <a:cubicBezTo>
                  <a:pt x="588830" y="2923927"/>
                  <a:pt x="579694" y="2917752"/>
                  <a:pt x="570558" y="2911564"/>
                </a:cubicBezTo>
                <a:cubicBezTo>
                  <a:pt x="548431" y="2896616"/>
                  <a:pt x="525556" y="2881140"/>
                  <a:pt x="502676" y="2866654"/>
                </a:cubicBezTo>
                <a:cubicBezTo>
                  <a:pt x="475192" y="2849274"/>
                  <a:pt x="446835" y="2832139"/>
                  <a:pt x="419413" y="2815582"/>
                </a:cubicBezTo>
                <a:cubicBezTo>
                  <a:pt x="407367" y="2808314"/>
                  <a:pt x="395328" y="2801033"/>
                  <a:pt x="383321" y="2793725"/>
                </a:cubicBezTo>
                <a:lnTo>
                  <a:pt x="359146" y="2778918"/>
                </a:lnTo>
                <a:cubicBezTo>
                  <a:pt x="340246" y="2767327"/>
                  <a:pt x="321348" y="2755724"/>
                  <a:pt x="302259" y="2744467"/>
                </a:cubicBezTo>
                <a:cubicBezTo>
                  <a:pt x="293858" y="2739501"/>
                  <a:pt x="285236" y="2734935"/>
                  <a:pt x="276614" y="2730355"/>
                </a:cubicBezTo>
                <a:cubicBezTo>
                  <a:pt x="268562" y="2726084"/>
                  <a:pt x="260511" y="2721800"/>
                  <a:pt x="252630" y="2717246"/>
                </a:cubicBezTo>
                <a:cubicBezTo>
                  <a:pt x="236425" y="2707868"/>
                  <a:pt x="220335" y="2698284"/>
                  <a:pt x="204243" y="2688699"/>
                </a:cubicBezTo>
                <a:cubicBezTo>
                  <a:pt x="191829" y="2681315"/>
                  <a:pt x="179409" y="2673918"/>
                  <a:pt x="166939" y="2666611"/>
                </a:cubicBezTo>
                <a:lnTo>
                  <a:pt x="0" y="2583126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0" name="Picture Placeholder 79">
            <a:extLst>
              <a:ext uri="{FF2B5EF4-FFF2-40B4-BE49-F238E27FC236}">
                <a16:creationId xmlns:a16="http://schemas.microsoft.com/office/drawing/2014/main" id="{4B7A9B06-4D51-92B5-FC07-70292C4C5CF3}"/>
              </a:ext>
            </a:extLst>
          </p:cNvPr>
          <p:cNvSpPr>
            <a:spLocks noGrp="1" noChangeAspect="1"/>
          </p:cNvSpPr>
          <p:nvPr>
            <p:ph type="pic" sz="quarter" idx="18"/>
          </p:nvPr>
        </p:nvSpPr>
        <p:spPr>
          <a:xfrm>
            <a:off x="1474740" y="3355849"/>
            <a:ext cx="1857949" cy="3502152"/>
          </a:xfrm>
          <a:custGeom>
            <a:avLst/>
            <a:gdLst>
              <a:gd name="connsiteX0" fmla="*/ 1453476 w 1857949"/>
              <a:gd name="connsiteY0" fmla="*/ 3453806 h 3502152"/>
              <a:gd name="connsiteX1" fmla="*/ 1492209 w 1857949"/>
              <a:gd name="connsiteY1" fmla="*/ 3473206 h 3502152"/>
              <a:gd name="connsiteX2" fmla="*/ 1526531 w 1857949"/>
              <a:gd name="connsiteY2" fmla="*/ 3502152 h 3502152"/>
              <a:gd name="connsiteX3" fmla="*/ 1446686 w 1857949"/>
              <a:gd name="connsiteY3" fmla="*/ 3502152 h 3502152"/>
              <a:gd name="connsiteX4" fmla="*/ 1446195 w 1857949"/>
              <a:gd name="connsiteY4" fmla="*/ 3498780 h 3502152"/>
              <a:gd name="connsiteX5" fmla="*/ 1446169 w 1857949"/>
              <a:gd name="connsiteY5" fmla="*/ 3496285 h 3502152"/>
              <a:gd name="connsiteX6" fmla="*/ 1453476 w 1857949"/>
              <a:gd name="connsiteY6" fmla="*/ 3453806 h 3502152"/>
              <a:gd name="connsiteX7" fmla="*/ 0 w 1857949"/>
              <a:gd name="connsiteY7" fmla="*/ 3393748 h 3502152"/>
              <a:gd name="connsiteX8" fmla="*/ 32862 w 1857949"/>
              <a:gd name="connsiteY8" fmla="*/ 3416280 h 3502152"/>
              <a:gd name="connsiteX9" fmla="*/ 118503 w 1857949"/>
              <a:gd name="connsiteY9" fmla="*/ 3474634 h 3502152"/>
              <a:gd name="connsiteX10" fmla="*/ 162569 w 1857949"/>
              <a:gd name="connsiteY10" fmla="*/ 3502152 h 3502152"/>
              <a:gd name="connsiteX11" fmla="*/ 0 w 1857949"/>
              <a:gd name="connsiteY11" fmla="*/ 3502152 h 3502152"/>
              <a:gd name="connsiteX12" fmla="*/ 658654 w 1857949"/>
              <a:gd name="connsiteY12" fmla="*/ 3028183 h 3502152"/>
              <a:gd name="connsiteX13" fmla="*/ 678156 w 1857949"/>
              <a:gd name="connsiteY13" fmla="*/ 3044174 h 3502152"/>
              <a:gd name="connsiteX14" fmla="*/ 698429 w 1857949"/>
              <a:gd name="connsiteY14" fmla="*/ 3060435 h 3502152"/>
              <a:gd name="connsiteX15" fmla="*/ 736019 w 1857949"/>
              <a:gd name="connsiteY15" fmla="*/ 3091978 h 3502152"/>
              <a:gd name="connsiteX16" fmla="*/ 856632 w 1857949"/>
              <a:gd name="connsiteY16" fmla="*/ 3208994 h 3502152"/>
              <a:gd name="connsiteX17" fmla="*/ 985402 w 1857949"/>
              <a:gd name="connsiteY17" fmla="*/ 3340881 h 3502152"/>
              <a:gd name="connsiteX18" fmla="*/ 1047703 w 1857949"/>
              <a:gd name="connsiteY18" fmla="*/ 3410646 h 3502152"/>
              <a:gd name="connsiteX19" fmla="*/ 1089678 w 1857949"/>
              <a:gd name="connsiteY19" fmla="*/ 3458231 h 3502152"/>
              <a:gd name="connsiteX20" fmla="*/ 1130050 w 1857949"/>
              <a:gd name="connsiteY20" fmla="*/ 3502152 h 3502152"/>
              <a:gd name="connsiteX21" fmla="*/ 911424 w 1857949"/>
              <a:gd name="connsiteY21" fmla="*/ 3502152 h 3502152"/>
              <a:gd name="connsiteX22" fmla="*/ 905580 w 1857949"/>
              <a:gd name="connsiteY22" fmla="*/ 3494355 h 3502152"/>
              <a:gd name="connsiteX23" fmla="*/ 841375 w 1857949"/>
              <a:gd name="connsiteY23" fmla="*/ 3405371 h 3502152"/>
              <a:gd name="connsiteX24" fmla="*/ 684549 w 1857949"/>
              <a:gd name="connsiteY24" fmla="*/ 3127279 h 3502152"/>
              <a:gd name="connsiteX25" fmla="*/ 662346 w 1857949"/>
              <a:gd name="connsiteY25" fmla="*/ 3053153 h 3502152"/>
              <a:gd name="connsiteX26" fmla="*/ 0 w 1857949"/>
              <a:gd name="connsiteY26" fmla="*/ 0 h 3502152"/>
              <a:gd name="connsiteX27" fmla="*/ 1857949 w 1857949"/>
              <a:gd name="connsiteY27" fmla="*/ 0 h 3502152"/>
              <a:gd name="connsiteX28" fmla="*/ 1857949 w 1857949"/>
              <a:gd name="connsiteY28" fmla="*/ 3502152 h 3502152"/>
              <a:gd name="connsiteX29" fmla="*/ 1562857 w 1857949"/>
              <a:gd name="connsiteY29" fmla="*/ 3502152 h 3502152"/>
              <a:gd name="connsiteX30" fmla="*/ 1541953 w 1857949"/>
              <a:gd name="connsiteY30" fmla="*/ 3480778 h 3502152"/>
              <a:gd name="connsiteX31" fmla="*/ 1499864 w 1857949"/>
              <a:gd name="connsiteY31" fmla="*/ 3447682 h 3502152"/>
              <a:gd name="connsiteX32" fmla="*/ 1457090 w 1857949"/>
              <a:gd name="connsiteY32" fmla="*/ 3433634 h 3502152"/>
              <a:gd name="connsiteX33" fmla="*/ 1424621 w 1857949"/>
              <a:gd name="connsiteY33" fmla="*/ 3463815 h 3502152"/>
              <a:gd name="connsiteX34" fmla="*/ 1424476 w 1857949"/>
              <a:gd name="connsiteY34" fmla="*/ 3502152 h 3502152"/>
              <a:gd name="connsiteX35" fmla="*/ 1164739 w 1857949"/>
              <a:gd name="connsiteY35" fmla="*/ 3502152 h 3502152"/>
              <a:gd name="connsiteX36" fmla="*/ 1156971 w 1857949"/>
              <a:gd name="connsiteY36" fmla="*/ 3493840 h 3502152"/>
              <a:gd name="connsiteX37" fmla="*/ 1109090 w 1857949"/>
              <a:gd name="connsiteY37" fmla="*/ 3440941 h 3502152"/>
              <a:gd name="connsiteX38" fmla="*/ 1034710 w 1857949"/>
              <a:gd name="connsiteY38" fmla="*/ 3359651 h 3502152"/>
              <a:gd name="connsiteX39" fmla="*/ 854162 w 1857949"/>
              <a:gd name="connsiteY39" fmla="*/ 3174492 h 3502152"/>
              <a:gd name="connsiteX40" fmla="*/ 718600 w 1857949"/>
              <a:gd name="connsiteY40" fmla="*/ 3047892 h 3502152"/>
              <a:gd name="connsiteX41" fmla="*/ 716658 w 1857949"/>
              <a:gd name="connsiteY41" fmla="*/ 3046142 h 3502152"/>
              <a:gd name="connsiteX42" fmla="*/ 660712 w 1857949"/>
              <a:gd name="connsiteY42" fmla="*/ 3010121 h 3502152"/>
              <a:gd name="connsiteX43" fmla="*/ 638894 w 1857949"/>
              <a:gd name="connsiteY43" fmla="*/ 3018586 h 3502152"/>
              <a:gd name="connsiteX44" fmla="*/ 635858 w 1857949"/>
              <a:gd name="connsiteY44" fmla="*/ 3052446 h 3502152"/>
              <a:gd name="connsiteX45" fmla="*/ 677860 w 1857949"/>
              <a:gd name="connsiteY45" fmla="*/ 3174453 h 3502152"/>
              <a:gd name="connsiteX46" fmla="*/ 842327 w 1857949"/>
              <a:gd name="connsiteY46" fmla="*/ 3454797 h 3502152"/>
              <a:gd name="connsiteX47" fmla="*/ 877536 w 1857949"/>
              <a:gd name="connsiteY47" fmla="*/ 3502152 h 3502152"/>
              <a:gd name="connsiteX48" fmla="*/ 222657 w 1857949"/>
              <a:gd name="connsiteY48" fmla="*/ 3502152 h 3502152"/>
              <a:gd name="connsiteX49" fmla="*/ 89198 w 1857949"/>
              <a:gd name="connsiteY49" fmla="*/ 3420345 h 3502152"/>
              <a:gd name="connsiteX50" fmla="*/ 27879 w 1857949"/>
              <a:gd name="connsiteY50" fmla="*/ 3379694 h 3502152"/>
              <a:gd name="connsiteX51" fmla="*/ 0 w 1857949"/>
              <a:gd name="connsiteY51" fmla="*/ 3360813 h 3502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857949" h="3502152">
                <a:moveTo>
                  <a:pt x="1453476" y="3453806"/>
                </a:moveTo>
                <a:cubicBezTo>
                  <a:pt x="1461168" y="3450924"/>
                  <a:pt x="1486794" y="3469411"/>
                  <a:pt x="1492209" y="3473206"/>
                </a:cubicBezTo>
                <a:lnTo>
                  <a:pt x="1526531" y="3502152"/>
                </a:lnTo>
                <a:lnTo>
                  <a:pt x="1446686" y="3502152"/>
                </a:lnTo>
                <a:lnTo>
                  <a:pt x="1446195" y="3498780"/>
                </a:lnTo>
                <a:cubicBezTo>
                  <a:pt x="1446182" y="3497944"/>
                  <a:pt x="1446169" y="3497108"/>
                  <a:pt x="1446169" y="3496285"/>
                </a:cubicBezTo>
                <a:cubicBezTo>
                  <a:pt x="1446169" y="3489968"/>
                  <a:pt x="1445783" y="3456701"/>
                  <a:pt x="1453476" y="3453806"/>
                </a:cubicBezTo>
                <a:close/>
                <a:moveTo>
                  <a:pt x="0" y="3393748"/>
                </a:moveTo>
                <a:lnTo>
                  <a:pt x="32862" y="3416280"/>
                </a:lnTo>
                <a:cubicBezTo>
                  <a:pt x="60797" y="3435654"/>
                  <a:pt x="89674" y="3455684"/>
                  <a:pt x="118503" y="3474634"/>
                </a:cubicBezTo>
                <a:lnTo>
                  <a:pt x="162569" y="3502152"/>
                </a:lnTo>
                <a:lnTo>
                  <a:pt x="0" y="3502152"/>
                </a:lnTo>
                <a:close/>
                <a:moveTo>
                  <a:pt x="658654" y="3028183"/>
                </a:moveTo>
                <a:lnTo>
                  <a:pt x="678156" y="3044174"/>
                </a:lnTo>
                <a:cubicBezTo>
                  <a:pt x="685205" y="3049963"/>
                  <a:pt x="691959" y="3055302"/>
                  <a:pt x="698429" y="3060435"/>
                </a:cubicBezTo>
                <a:cubicBezTo>
                  <a:pt x="711783" y="3071022"/>
                  <a:pt x="724402" y="3081031"/>
                  <a:pt x="736019" y="3091978"/>
                </a:cubicBezTo>
                <a:cubicBezTo>
                  <a:pt x="777184" y="3130778"/>
                  <a:pt x="817770" y="3170169"/>
                  <a:pt x="856632" y="3208994"/>
                </a:cubicBezTo>
                <a:cubicBezTo>
                  <a:pt x="895945" y="3248244"/>
                  <a:pt x="941561" y="3294054"/>
                  <a:pt x="985402" y="3340881"/>
                </a:cubicBezTo>
                <a:cubicBezTo>
                  <a:pt x="1006744" y="3363677"/>
                  <a:pt x="1027571" y="3387554"/>
                  <a:pt x="1047703" y="3410646"/>
                </a:cubicBezTo>
                <a:cubicBezTo>
                  <a:pt x="1061609" y="3426585"/>
                  <a:pt x="1075515" y="3442524"/>
                  <a:pt x="1089678" y="3458231"/>
                </a:cubicBezTo>
                <a:lnTo>
                  <a:pt x="1130050" y="3502152"/>
                </a:lnTo>
                <a:lnTo>
                  <a:pt x="911424" y="3502152"/>
                </a:lnTo>
                <a:lnTo>
                  <a:pt x="905580" y="3494355"/>
                </a:lnTo>
                <a:cubicBezTo>
                  <a:pt x="883904" y="3465680"/>
                  <a:pt x="861456" y="3436027"/>
                  <a:pt x="841375" y="3405371"/>
                </a:cubicBezTo>
                <a:cubicBezTo>
                  <a:pt x="779435" y="3310881"/>
                  <a:pt x="724891" y="3224727"/>
                  <a:pt x="684549" y="3127279"/>
                </a:cubicBezTo>
                <a:cubicBezTo>
                  <a:pt x="675351" y="3105036"/>
                  <a:pt x="666719" y="3082626"/>
                  <a:pt x="662346" y="3053153"/>
                </a:cubicBezTo>
                <a:close/>
                <a:moveTo>
                  <a:pt x="0" y="0"/>
                </a:moveTo>
                <a:lnTo>
                  <a:pt x="1857949" y="0"/>
                </a:lnTo>
                <a:lnTo>
                  <a:pt x="1857949" y="3502152"/>
                </a:lnTo>
                <a:lnTo>
                  <a:pt x="1562857" y="3502152"/>
                </a:lnTo>
                <a:lnTo>
                  <a:pt x="1541953" y="3480778"/>
                </a:lnTo>
                <a:cubicBezTo>
                  <a:pt x="1528226" y="3468841"/>
                  <a:pt x="1513905" y="3457955"/>
                  <a:pt x="1499864" y="3447682"/>
                </a:cubicBezTo>
                <a:cubicBezTo>
                  <a:pt x="1486626" y="3437983"/>
                  <a:pt x="1472643" y="3433390"/>
                  <a:pt x="1457090" y="3433634"/>
                </a:cubicBezTo>
                <a:cubicBezTo>
                  <a:pt x="1438540" y="3433930"/>
                  <a:pt x="1426088" y="3445496"/>
                  <a:pt x="1424621" y="3463815"/>
                </a:cubicBezTo>
                <a:lnTo>
                  <a:pt x="1424476" y="3502152"/>
                </a:lnTo>
                <a:lnTo>
                  <a:pt x="1164739" y="3502152"/>
                </a:lnTo>
                <a:lnTo>
                  <a:pt x="1156971" y="3493840"/>
                </a:lnTo>
                <a:cubicBezTo>
                  <a:pt x="1140878" y="3476332"/>
                  <a:pt x="1124978" y="3458630"/>
                  <a:pt x="1109090" y="3440941"/>
                </a:cubicBezTo>
                <a:cubicBezTo>
                  <a:pt x="1084957" y="3414029"/>
                  <a:pt x="1059988" y="3386216"/>
                  <a:pt x="1034710" y="3359651"/>
                </a:cubicBezTo>
                <a:cubicBezTo>
                  <a:pt x="966363" y="3287738"/>
                  <a:pt x="908989" y="3228908"/>
                  <a:pt x="854162" y="3174492"/>
                </a:cubicBezTo>
                <a:cubicBezTo>
                  <a:pt x="809820" y="3130469"/>
                  <a:pt x="762801" y="3087643"/>
                  <a:pt x="718600" y="3047892"/>
                </a:cubicBezTo>
                <a:lnTo>
                  <a:pt x="716658" y="3046142"/>
                </a:lnTo>
                <a:cubicBezTo>
                  <a:pt x="699240" y="3030473"/>
                  <a:pt x="682800" y="3015666"/>
                  <a:pt x="660712" y="3010121"/>
                </a:cubicBezTo>
                <a:cubicBezTo>
                  <a:pt x="648272" y="3006982"/>
                  <a:pt x="646227" y="3007780"/>
                  <a:pt x="638894" y="3018586"/>
                </a:cubicBezTo>
                <a:cubicBezTo>
                  <a:pt x="632488" y="3028042"/>
                  <a:pt x="632887" y="3037767"/>
                  <a:pt x="635858" y="3052446"/>
                </a:cubicBezTo>
                <a:cubicBezTo>
                  <a:pt x="643667" y="3091052"/>
                  <a:pt x="657419" y="3130958"/>
                  <a:pt x="677860" y="3174453"/>
                </a:cubicBezTo>
                <a:cubicBezTo>
                  <a:pt x="722048" y="3268390"/>
                  <a:pt x="777377" y="3362712"/>
                  <a:pt x="842327" y="3454797"/>
                </a:cubicBezTo>
                <a:lnTo>
                  <a:pt x="877536" y="3502152"/>
                </a:lnTo>
                <a:lnTo>
                  <a:pt x="222657" y="3502152"/>
                </a:lnTo>
                <a:lnTo>
                  <a:pt x="89198" y="3420345"/>
                </a:lnTo>
                <a:cubicBezTo>
                  <a:pt x="68358" y="3407301"/>
                  <a:pt x="47780" y="3393266"/>
                  <a:pt x="27879" y="3379694"/>
                </a:cubicBezTo>
                <a:lnTo>
                  <a:pt x="0" y="3360813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2" name="Picture Placeholder 71">
            <a:extLst>
              <a:ext uri="{FF2B5EF4-FFF2-40B4-BE49-F238E27FC236}">
                <a16:creationId xmlns:a16="http://schemas.microsoft.com/office/drawing/2014/main" id="{4ADAF104-39E5-B31D-8CFD-4D2011446102}"/>
              </a:ext>
            </a:extLst>
          </p:cNvPr>
          <p:cNvSpPr>
            <a:spLocks noGrp="1" noChangeAspect="1"/>
          </p:cNvSpPr>
          <p:nvPr>
            <p:ph type="pic" sz="quarter" idx="16"/>
          </p:nvPr>
        </p:nvSpPr>
        <p:spPr>
          <a:xfrm>
            <a:off x="2121729" y="2964787"/>
            <a:ext cx="2066544" cy="3895344"/>
          </a:xfrm>
          <a:custGeom>
            <a:avLst/>
            <a:gdLst>
              <a:gd name="connsiteX0" fmla="*/ 812342 w 2066544"/>
              <a:gd name="connsiteY0" fmla="*/ 3832138 h 3895344"/>
              <a:gd name="connsiteX1" fmla="*/ 851075 w 2066544"/>
              <a:gd name="connsiteY1" fmla="*/ 3851538 h 3895344"/>
              <a:gd name="connsiteX2" fmla="*/ 902468 w 2066544"/>
              <a:gd name="connsiteY2" fmla="*/ 3894882 h 3895344"/>
              <a:gd name="connsiteX3" fmla="*/ 902870 w 2066544"/>
              <a:gd name="connsiteY3" fmla="*/ 3895344 h 3895344"/>
              <a:gd name="connsiteX4" fmla="*/ 807717 w 2066544"/>
              <a:gd name="connsiteY4" fmla="*/ 3895344 h 3895344"/>
              <a:gd name="connsiteX5" fmla="*/ 805061 w 2066544"/>
              <a:gd name="connsiteY5" fmla="*/ 3877112 h 3895344"/>
              <a:gd name="connsiteX6" fmla="*/ 805035 w 2066544"/>
              <a:gd name="connsiteY6" fmla="*/ 3874617 h 3895344"/>
              <a:gd name="connsiteX7" fmla="*/ 812342 w 2066544"/>
              <a:gd name="connsiteY7" fmla="*/ 3832138 h 3895344"/>
              <a:gd name="connsiteX8" fmla="*/ 0 w 2066544"/>
              <a:gd name="connsiteY8" fmla="*/ 3449973 h 3895344"/>
              <a:gd name="connsiteX9" fmla="*/ 10988 w 2066544"/>
              <a:gd name="connsiteY9" fmla="*/ 3489948 h 3895344"/>
              <a:gd name="connsiteX10" fmla="*/ 36726 w 2066544"/>
              <a:gd name="connsiteY10" fmla="*/ 3552785 h 3895344"/>
              <a:gd name="connsiteX11" fmla="*/ 201193 w 2066544"/>
              <a:gd name="connsiteY11" fmla="*/ 3833129 h 3895344"/>
              <a:gd name="connsiteX12" fmla="*/ 247451 w 2066544"/>
              <a:gd name="connsiteY12" fmla="*/ 3895344 h 3895344"/>
              <a:gd name="connsiteX13" fmla="*/ 0 w 2066544"/>
              <a:gd name="connsiteY13" fmla="*/ 3895344 h 3895344"/>
              <a:gd name="connsiteX14" fmla="*/ 17520 w 2066544"/>
              <a:gd name="connsiteY14" fmla="*/ 3406515 h 3895344"/>
              <a:gd name="connsiteX15" fmla="*/ 37022 w 2066544"/>
              <a:gd name="connsiteY15" fmla="*/ 3422506 h 3895344"/>
              <a:gd name="connsiteX16" fmla="*/ 57295 w 2066544"/>
              <a:gd name="connsiteY16" fmla="*/ 3438767 h 3895344"/>
              <a:gd name="connsiteX17" fmla="*/ 94885 w 2066544"/>
              <a:gd name="connsiteY17" fmla="*/ 3470310 h 3895344"/>
              <a:gd name="connsiteX18" fmla="*/ 215498 w 2066544"/>
              <a:gd name="connsiteY18" fmla="*/ 3587326 h 3895344"/>
              <a:gd name="connsiteX19" fmla="*/ 344268 w 2066544"/>
              <a:gd name="connsiteY19" fmla="*/ 3719213 h 3895344"/>
              <a:gd name="connsiteX20" fmla="*/ 406569 w 2066544"/>
              <a:gd name="connsiteY20" fmla="*/ 3788978 h 3895344"/>
              <a:gd name="connsiteX21" fmla="*/ 448544 w 2066544"/>
              <a:gd name="connsiteY21" fmla="*/ 3836563 h 3895344"/>
              <a:gd name="connsiteX22" fmla="*/ 495087 w 2066544"/>
              <a:gd name="connsiteY22" fmla="*/ 3887198 h 3895344"/>
              <a:gd name="connsiteX23" fmla="*/ 502523 w 2066544"/>
              <a:gd name="connsiteY23" fmla="*/ 3895344 h 3895344"/>
              <a:gd name="connsiteX24" fmla="*/ 281428 w 2066544"/>
              <a:gd name="connsiteY24" fmla="*/ 3895344 h 3895344"/>
              <a:gd name="connsiteX25" fmla="*/ 264446 w 2066544"/>
              <a:gd name="connsiteY25" fmla="*/ 3872687 h 3895344"/>
              <a:gd name="connsiteX26" fmla="*/ 200241 w 2066544"/>
              <a:gd name="connsiteY26" fmla="*/ 3783703 h 3895344"/>
              <a:gd name="connsiteX27" fmla="*/ 43415 w 2066544"/>
              <a:gd name="connsiteY27" fmla="*/ 3505611 h 3895344"/>
              <a:gd name="connsiteX28" fmla="*/ 21212 w 2066544"/>
              <a:gd name="connsiteY28" fmla="*/ 3431485 h 3895344"/>
              <a:gd name="connsiteX29" fmla="*/ 0 w 2066544"/>
              <a:gd name="connsiteY29" fmla="*/ 0 h 3895344"/>
              <a:gd name="connsiteX30" fmla="*/ 2066544 w 2066544"/>
              <a:gd name="connsiteY30" fmla="*/ 0 h 3895344"/>
              <a:gd name="connsiteX31" fmla="*/ 2066544 w 2066544"/>
              <a:gd name="connsiteY31" fmla="*/ 3895344 h 3895344"/>
              <a:gd name="connsiteX32" fmla="*/ 936257 w 2066544"/>
              <a:gd name="connsiteY32" fmla="*/ 3895344 h 3895344"/>
              <a:gd name="connsiteX33" fmla="*/ 900819 w 2066544"/>
              <a:gd name="connsiteY33" fmla="*/ 3859110 h 3895344"/>
              <a:gd name="connsiteX34" fmla="*/ 858730 w 2066544"/>
              <a:gd name="connsiteY34" fmla="*/ 3826014 h 3895344"/>
              <a:gd name="connsiteX35" fmla="*/ 815956 w 2066544"/>
              <a:gd name="connsiteY35" fmla="*/ 3811966 h 3895344"/>
              <a:gd name="connsiteX36" fmla="*/ 783487 w 2066544"/>
              <a:gd name="connsiteY36" fmla="*/ 3842147 h 3895344"/>
              <a:gd name="connsiteX37" fmla="*/ 783301 w 2066544"/>
              <a:gd name="connsiteY37" fmla="*/ 3891252 h 3895344"/>
              <a:gd name="connsiteX38" fmla="*/ 783924 w 2066544"/>
              <a:gd name="connsiteY38" fmla="*/ 3895344 h 3895344"/>
              <a:gd name="connsiteX39" fmla="*/ 537491 w 2066544"/>
              <a:gd name="connsiteY39" fmla="*/ 3895344 h 3895344"/>
              <a:gd name="connsiteX40" fmla="*/ 515837 w 2066544"/>
              <a:gd name="connsiteY40" fmla="*/ 3872172 h 3895344"/>
              <a:gd name="connsiteX41" fmla="*/ 467956 w 2066544"/>
              <a:gd name="connsiteY41" fmla="*/ 3819273 h 3895344"/>
              <a:gd name="connsiteX42" fmla="*/ 393576 w 2066544"/>
              <a:gd name="connsiteY42" fmla="*/ 3737983 h 3895344"/>
              <a:gd name="connsiteX43" fmla="*/ 213028 w 2066544"/>
              <a:gd name="connsiteY43" fmla="*/ 3552824 h 3895344"/>
              <a:gd name="connsiteX44" fmla="*/ 77466 w 2066544"/>
              <a:gd name="connsiteY44" fmla="*/ 3426224 h 3895344"/>
              <a:gd name="connsiteX45" fmla="*/ 75524 w 2066544"/>
              <a:gd name="connsiteY45" fmla="*/ 3424474 h 3895344"/>
              <a:gd name="connsiteX46" fmla="*/ 19578 w 2066544"/>
              <a:gd name="connsiteY46" fmla="*/ 3388453 h 3895344"/>
              <a:gd name="connsiteX47" fmla="*/ 6754 w 2066544"/>
              <a:gd name="connsiteY47" fmla="*/ 3387456 h 3895344"/>
              <a:gd name="connsiteX48" fmla="*/ 0 w 2066544"/>
              <a:gd name="connsiteY48" fmla="*/ 3394562 h 3895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2066544" h="3895344">
                <a:moveTo>
                  <a:pt x="812342" y="3832138"/>
                </a:moveTo>
                <a:cubicBezTo>
                  <a:pt x="820034" y="3829256"/>
                  <a:pt x="845660" y="3847743"/>
                  <a:pt x="851075" y="3851538"/>
                </a:cubicBezTo>
                <a:cubicBezTo>
                  <a:pt x="868796" y="3864004"/>
                  <a:pt x="885847" y="3878376"/>
                  <a:pt x="902468" y="3894882"/>
                </a:cubicBezTo>
                <a:lnTo>
                  <a:pt x="902870" y="3895344"/>
                </a:lnTo>
                <a:lnTo>
                  <a:pt x="807717" y="3895344"/>
                </a:lnTo>
                <a:lnTo>
                  <a:pt x="805061" y="3877112"/>
                </a:lnTo>
                <a:cubicBezTo>
                  <a:pt x="805048" y="3876276"/>
                  <a:pt x="805035" y="3875440"/>
                  <a:pt x="805035" y="3874617"/>
                </a:cubicBezTo>
                <a:cubicBezTo>
                  <a:pt x="805035" y="3868300"/>
                  <a:pt x="804649" y="3835033"/>
                  <a:pt x="812342" y="3832138"/>
                </a:cubicBezTo>
                <a:close/>
                <a:moveTo>
                  <a:pt x="0" y="3449973"/>
                </a:moveTo>
                <a:lnTo>
                  <a:pt x="10988" y="3489948"/>
                </a:lnTo>
                <a:cubicBezTo>
                  <a:pt x="17957" y="3510187"/>
                  <a:pt x="26506" y="3531038"/>
                  <a:pt x="36726" y="3552785"/>
                </a:cubicBezTo>
                <a:cubicBezTo>
                  <a:pt x="80914" y="3646722"/>
                  <a:pt x="136243" y="3741044"/>
                  <a:pt x="201193" y="3833129"/>
                </a:cubicBezTo>
                <a:lnTo>
                  <a:pt x="247451" y="3895344"/>
                </a:lnTo>
                <a:lnTo>
                  <a:pt x="0" y="3895344"/>
                </a:lnTo>
                <a:close/>
                <a:moveTo>
                  <a:pt x="17520" y="3406515"/>
                </a:moveTo>
                <a:lnTo>
                  <a:pt x="37022" y="3422506"/>
                </a:lnTo>
                <a:cubicBezTo>
                  <a:pt x="44071" y="3428295"/>
                  <a:pt x="50825" y="3433634"/>
                  <a:pt x="57295" y="3438767"/>
                </a:cubicBezTo>
                <a:cubicBezTo>
                  <a:pt x="70649" y="3449354"/>
                  <a:pt x="83268" y="3459363"/>
                  <a:pt x="94885" y="3470310"/>
                </a:cubicBezTo>
                <a:cubicBezTo>
                  <a:pt x="136050" y="3509110"/>
                  <a:pt x="176636" y="3548501"/>
                  <a:pt x="215498" y="3587326"/>
                </a:cubicBezTo>
                <a:cubicBezTo>
                  <a:pt x="254811" y="3626576"/>
                  <a:pt x="300427" y="3672386"/>
                  <a:pt x="344268" y="3719213"/>
                </a:cubicBezTo>
                <a:cubicBezTo>
                  <a:pt x="365610" y="3742009"/>
                  <a:pt x="386437" y="3765886"/>
                  <a:pt x="406569" y="3788978"/>
                </a:cubicBezTo>
                <a:cubicBezTo>
                  <a:pt x="420475" y="3804917"/>
                  <a:pt x="434381" y="3820856"/>
                  <a:pt x="448544" y="3836563"/>
                </a:cubicBezTo>
                <a:cubicBezTo>
                  <a:pt x="463891" y="3853583"/>
                  <a:pt x="479496" y="3870397"/>
                  <a:pt x="495087" y="3887198"/>
                </a:cubicBezTo>
                <a:lnTo>
                  <a:pt x="502523" y="3895344"/>
                </a:lnTo>
                <a:lnTo>
                  <a:pt x="281428" y="3895344"/>
                </a:lnTo>
                <a:lnTo>
                  <a:pt x="264446" y="3872687"/>
                </a:lnTo>
                <a:cubicBezTo>
                  <a:pt x="242770" y="3844012"/>
                  <a:pt x="220322" y="3814359"/>
                  <a:pt x="200241" y="3783703"/>
                </a:cubicBezTo>
                <a:cubicBezTo>
                  <a:pt x="138301" y="3689213"/>
                  <a:pt x="83757" y="3603059"/>
                  <a:pt x="43415" y="3505611"/>
                </a:cubicBezTo>
                <a:cubicBezTo>
                  <a:pt x="34217" y="3483368"/>
                  <a:pt x="25585" y="3460958"/>
                  <a:pt x="21212" y="3431485"/>
                </a:cubicBezTo>
                <a:close/>
                <a:moveTo>
                  <a:pt x="0" y="0"/>
                </a:moveTo>
                <a:lnTo>
                  <a:pt x="2066544" y="0"/>
                </a:lnTo>
                <a:lnTo>
                  <a:pt x="2066544" y="3895344"/>
                </a:lnTo>
                <a:lnTo>
                  <a:pt x="936257" y="3895344"/>
                </a:lnTo>
                <a:lnTo>
                  <a:pt x="900819" y="3859110"/>
                </a:lnTo>
                <a:cubicBezTo>
                  <a:pt x="887092" y="3847173"/>
                  <a:pt x="872771" y="3836287"/>
                  <a:pt x="858730" y="3826014"/>
                </a:cubicBezTo>
                <a:cubicBezTo>
                  <a:pt x="845492" y="3816315"/>
                  <a:pt x="831509" y="3811722"/>
                  <a:pt x="815956" y="3811966"/>
                </a:cubicBezTo>
                <a:cubicBezTo>
                  <a:pt x="797406" y="3812262"/>
                  <a:pt x="784954" y="3823828"/>
                  <a:pt x="783487" y="3842147"/>
                </a:cubicBezTo>
                <a:cubicBezTo>
                  <a:pt x="782162" y="3858659"/>
                  <a:pt x="782091" y="3874951"/>
                  <a:pt x="783301" y="3891252"/>
                </a:cubicBezTo>
                <a:lnTo>
                  <a:pt x="783924" y="3895344"/>
                </a:lnTo>
                <a:lnTo>
                  <a:pt x="537491" y="3895344"/>
                </a:lnTo>
                <a:lnTo>
                  <a:pt x="515837" y="3872172"/>
                </a:lnTo>
                <a:cubicBezTo>
                  <a:pt x="499744" y="3854664"/>
                  <a:pt x="483844" y="3836962"/>
                  <a:pt x="467956" y="3819273"/>
                </a:cubicBezTo>
                <a:cubicBezTo>
                  <a:pt x="443823" y="3792361"/>
                  <a:pt x="418854" y="3764548"/>
                  <a:pt x="393576" y="3737983"/>
                </a:cubicBezTo>
                <a:cubicBezTo>
                  <a:pt x="325229" y="3666070"/>
                  <a:pt x="267855" y="3607240"/>
                  <a:pt x="213028" y="3552824"/>
                </a:cubicBezTo>
                <a:cubicBezTo>
                  <a:pt x="168686" y="3508801"/>
                  <a:pt x="121667" y="3465975"/>
                  <a:pt x="77466" y="3426224"/>
                </a:cubicBezTo>
                <a:lnTo>
                  <a:pt x="75524" y="3424474"/>
                </a:lnTo>
                <a:cubicBezTo>
                  <a:pt x="58106" y="3408805"/>
                  <a:pt x="41666" y="3393998"/>
                  <a:pt x="19578" y="3388453"/>
                </a:cubicBezTo>
                <a:cubicBezTo>
                  <a:pt x="13358" y="3386884"/>
                  <a:pt x="9737" y="3386298"/>
                  <a:pt x="6754" y="3387456"/>
                </a:cubicBezTo>
                <a:lnTo>
                  <a:pt x="0" y="3394562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9" name="Picture Placeholder 58">
            <a:extLst>
              <a:ext uri="{FF2B5EF4-FFF2-40B4-BE49-F238E27FC236}">
                <a16:creationId xmlns:a16="http://schemas.microsoft.com/office/drawing/2014/main" id="{DB4E7412-0796-09DA-A8DF-3C2B3922E2D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138928" y="658368"/>
            <a:ext cx="2286000" cy="3200400"/>
          </a:xfrm>
          <a:custGeom>
            <a:avLst/>
            <a:gdLst>
              <a:gd name="connsiteX0" fmla="*/ 2263135 w 2286000"/>
              <a:gd name="connsiteY0" fmla="*/ 0 h 3200400"/>
              <a:gd name="connsiteX1" fmla="*/ 2286000 w 2286000"/>
              <a:gd name="connsiteY1" fmla="*/ 0 h 3200400"/>
              <a:gd name="connsiteX2" fmla="*/ 2286000 w 2286000"/>
              <a:gd name="connsiteY2" fmla="*/ 31824 h 3200400"/>
              <a:gd name="connsiteX3" fmla="*/ 2265937 w 2286000"/>
              <a:gd name="connsiteY3" fmla="*/ 52591 h 3200400"/>
              <a:gd name="connsiteX4" fmla="*/ 2236523 w 2286000"/>
              <a:gd name="connsiteY4" fmla="*/ 63093 h 3200400"/>
              <a:gd name="connsiteX5" fmla="*/ 2236629 w 2286000"/>
              <a:gd name="connsiteY5" fmla="*/ 54104 h 3200400"/>
              <a:gd name="connsiteX6" fmla="*/ 2248513 w 2286000"/>
              <a:gd name="connsiteY6" fmla="*/ 26348 h 3200400"/>
              <a:gd name="connsiteX7" fmla="*/ 1484997 w 2286000"/>
              <a:gd name="connsiteY7" fmla="*/ 0 h 3200400"/>
              <a:gd name="connsiteX8" fmla="*/ 1741510 w 2286000"/>
              <a:gd name="connsiteY8" fmla="*/ 0 h 3200400"/>
              <a:gd name="connsiteX9" fmla="*/ 1720823 w 2286000"/>
              <a:gd name="connsiteY9" fmla="*/ 19663 h 3200400"/>
              <a:gd name="connsiteX10" fmla="*/ 1680485 w 2286000"/>
              <a:gd name="connsiteY10" fmla="*/ 55486 h 3200400"/>
              <a:gd name="connsiteX11" fmla="*/ 1646996 w 2286000"/>
              <a:gd name="connsiteY11" fmla="*/ 82177 h 3200400"/>
              <a:gd name="connsiteX12" fmla="*/ 1599642 w 2286000"/>
              <a:gd name="connsiteY12" fmla="*/ 114631 h 3200400"/>
              <a:gd name="connsiteX13" fmla="*/ 1528994 w 2286000"/>
              <a:gd name="connsiteY13" fmla="*/ 154455 h 3200400"/>
              <a:gd name="connsiteX14" fmla="*/ 1471475 w 2286000"/>
              <a:gd name="connsiteY14" fmla="*/ 174486 h 3200400"/>
              <a:gd name="connsiteX15" fmla="*/ 1403687 w 2286000"/>
              <a:gd name="connsiteY15" fmla="*/ 187002 h 3200400"/>
              <a:gd name="connsiteX16" fmla="*/ 1342264 w 2286000"/>
              <a:gd name="connsiteY16" fmla="*/ 200492 h 3200400"/>
              <a:gd name="connsiteX17" fmla="*/ 1335864 w 2286000"/>
              <a:gd name="connsiteY17" fmla="*/ 201992 h 3200400"/>
              <a:gd name="connsiteX18" fmla="*/ 1337900 w 2286000"/>
              <a:gd name="connsiteY18" fmla="*/ 196149 h 3200400"/>
              <a:gd name="connsiteX19" fmla="*/ 1353940 w 2286000"/>
              <a:gd name="connsiteY19" fmla="*/ 170143 h 3200400"/>
              <a:gd name="connsiteX20" fmla="*/ 1391698 w 2286000"/>
              <a:gd name="connsiteY20" fmla="*/ 114394 h 3200400"/>
              <a:gd name="connsiteX21" fmla="*/ 1428167 w 2286000"/>
              <a:gd name="connsiteY21" fmla="*/ 68424 h 3200400"/>
              <a:gd name="connsiteX22" fmla="*/ 1480170 w 2286000"/>
              <a:gd name="connsiteY22" fmla="*/ 5002 h 3200400"/>
              <a:gd name="connsiteX23" fmla="*/ 0 w 2286000"/>
              <a:gd name="connsiteY23" fmla="*/ 0 h 3200400"/>
              <a:gd name="connsiteX24" fmla="*/ 1449861 w 2286000"/>
              <a:gd name="connsiteY24" fmla="*/ 0 h 3200400"/>
              <a:gd name="connsiteX25" fmla="*/ 1428432 w 2286000"/>
              <a:gd name="connsiteY25" fmla="*/ 25335 h 3200400"/>
              <a:gd name="connsiteX26" fmla="*/ 1397596 w 2286000"/>
              <a:gd name="connsiteY26" fmla="*/ 63330 h 3200400"/>
              <a:gd name="connsiteX27" fmla="*/ 1360918 w 2286000"/>
              <a:gd name="connsiteY27" fmla="*/ 110814 h 3200400"/>
              <a:gd name="connsiteX28" fmla="*/ 1327294 w 2286000"/>
              <a:gd name="connsiteY28" fmla="*/ 163773 h 3200400"/>
              <a:gd name="connsiteX29" fmla="*/ 1306426 w 2286000"/>
              <a:gd name="connsiteY29" fmla="*/ 205044 h 3200400"/>
              <a:gd name="connsiteX30" fmla="*/ 1305578 w 2286000"/>
              <a:gd name="connsiteY30" fmla="*/ 222812 h 3200400"/>
              <a:gd name="connsiteX31" fmla="*/ 1318027 w 2286000"/>
              <a:gd name="connsiteY31" fmla="*/ 231999 h 3200400"/>
              <a:gd name="connsiteX32" fmla="*/ 1318024 w 2286000"/>
              <a:gd name="connsiteY32" fmla="*/ 232011 h 3200400"/>
              <a:gd name="connsiteX33" fmla="*/ 1318022 w 2286000"/>
              <a:gd name="connsiteY33" fmla="*/ 232011 h 3200400"/>
              <a:gd name="connsiteX34" fmla="*/ 1318024 w 2286000"/>
              <a:gd name="connsiteY34" fmla="*/ 232011 h 3200400"/>
              <a:gd name="connsiteX35" fmla="*/ 1318024 w 2286000"/>
              <a:gd name="connsiteY35" fmla="*/ 232011 h 3200400"/>
              <a:gd name="connsiteX36" fmla="*/ 1329222 w 2286000"/>
              <a:gd name="connsiteY36" fmla="*/ 230525 h 3200400"/>
              <a:gd name="connsiteX37" fmla="*/ 1382366 w 2286000"/>
              <a:gd name="connsiteY37" fmla="*/ 218508 h 3200400"/>
              <a:gd name="connsiteX38" fmla="*/ 1449611 w 2286000"/>
              <a:gd name="connsiteY38" fmla="*/ 204967 h 3200400"/>
              <a:gd name="connsiteX39" fmla="*/ 1494189 w 2286000"/>
              <a:gd name="connsiteY39" fmla="*/ 196438 h 3200400"/>
              <a:gd name="connsiteX40" fmla="*/ 1519730 w 2286000"/>
              <a:gd name="connsiteY40" fmla="*/ 187647 h 3200400"/>
              <a:gd name="connsiteX41" fmla="*/ 1588678 w 2286000"/>
              <a:gd name="connsiteY41" fmla="*/ 151942 h 3200400"/>
              <a:gd name="connsiteX42" fmla="*/ 1639438 w 2286000"/>
              <a:gd name="connsiteY42" fmla="*/ 120856 h 3200400"/>
              <a:gd name="connsiteX43" fmla="*/ 1685453 w 2286000"/>
              <a:gd name="connsiteY43" fmla="*/ 86164 h 3200400"/>
              <a:gd name="connsiteX44" fmla="*/ 1747894 w 2286000"/>
              <a:gd name="connsiteY44" fmla="*/ 31679 h 3200400"/>
              <a:gd name="connsiteX45" fmla="*/ 1778887 w 2286000"/>
              <a:gd name="connsiteY45" fmla="*/ 2067 h 3200400"/>
              <a:gd name="connsiteX46" fmla="*/ 1780617 w 2286000"/>
              <a:gd name="connsiteY46" fmla="*/ 0 h 3200400"/>
              <a:gd name="connsiteX47" fmla="*/ 2233663 w 2286000"/>
              <a:gd name="connsiteY47" fmla="*/ 0 h 3200400"/>
              <a:gd name="connsiteX48" fmla="*/ 2220231 w 2286000"/>
              <a:gd name="connsiteY48" fmla="*/ 25427 h 3200400"/>
              <a:gd name="connsiteX49" fmla="*/ 2210202 w 2286000"/>
              <a:gd name="connsiteY49" fmla="*/ 62212 h 3200400"/>
              <a:gd name="connsiteX50" fmla="*/ 2239563 w 2286000"/>
              <a:gd name="connsiteY50" fmla="*/ 89770 h 3200400"/>
              <a:gd name="connsiteX51" fmla="*/ 2286000 w 2286000"/>
              <a:gd name="connsiteY51" fmla="*/ 68926 h 3200400"/>
              <a:gd name="connsiteX52" fmla="*/ 2286000 w 2286000"/>
              <a:gd name="connsiteY52" fmla="*/ 3200400 h 3200400"/>
              <a:gd name="connsiteX53" fmla="*/ 0 w 2286000"/>
              <a:gd name="connsiteY53" fmla="*/ 3200400 h 320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2286000" h="3200400">
                <a:moveTo>
                  <a:pt x="2263135" y="0"/>
                </a:moveTo>
                <a:lnTo>
                  <a:pt x="2286000" y="0"/>
                </a:lnTo>
                <a:lnTo>
                  <a:pt x="2286000" y="31824"/>
                </a:lnTo>
                <a:lnTo>
                  <a:pt x="2265937" y="52591"/>
                </a:lnTo>
                <a:cubicBezTo>
                  <a:pt x="2257607" y="58579"/>
                  <a:pt x="2248171" y="62633"/>
                  <a:pt x="2236523" y="63093"/>
                </a:cubicBezTo>
                <a:cubicBezTo>
                  <a:pt x="2236523" y="59698"/>
                  <a:pt x="2235905" y="56710"/>
                  <a:pt x="2236629" y="54104"/>
                </a:cubicBezTo>
                <a:cubicBezTo>
                  <a:pt x="2239340" y="44352"/>
                  <a:pt x="2243578" y="35192"/>
                  <a:pt x="2248513" y="26348"/>
                </a:cubicBezTo>
                <a:close/>
                <a:moveTo>
                  <a:pt x="1484997" y="0"/>
                </a:moveTo>
                <a:lnTo>
                  <a:pt x="1741510" y="0"/>
                </a:lnTo>
                <a:lnTo>
                  <a:pt x="1720823" y="19663"/>
                </a:lnTo>
                <a:cubicBezTo>
                  <a:pt x="1707557" y="31810"/>
                  <a:pt x="1694189" y="43852"/>
                  <a:pt x="1680485" y="55486"/>
                </a:cubicBezTo>
                <a:cubicBezTo>
                  <a:pt x="1669605" y="64712"/>
                  <a:pt x="1657940" y="73017"/>
                  <a:pt x="1646996" y="82177"/>
                </a:cubicBezTo>
                <a:cubicBezTo>
                  <a:pt x="1632235" y="94547"/>
                  <a:pt x="1616323" y="105287"/>
                  <a:pt x="1599642" y="114631"/>
                </a:cubicBezTo>
                <a:cubicBezTo>
                  <a:pt x="1576062" y="127831"/>
                  <a:pt x="1553418" y="142637"/>
                  <a:pt x="1528994" y="154455"/>
                </a:cubicBezTo>
                <a:cubicBezTo>
                  <a:pt x="1510473" y="163431"/>
                  <a:pt x="1491383" y="170209"/>
                  <a:pt x="1471475" y="174486"/>
                </a:cubicBezTo>
                <a:cubicBezTo>
                  <a:pt x="1449019" y="179303"/>
                  <a:pt x="1426222" y="182514"/>
                  <a:pt x="1403687" y="187002"/>
                </a:cubicBezTo>
                <a:cubicBezTo>
                  <a:pt x="1383133" y="191095"/>
                  <a:pt x="1362733" y="195964"/>
                  <a:pt x="1342264" y="200492"/>
                </a:cubicBezTo>
                <a:cubicBezTo>
                  <a:pt x="1340456" y="200900"/>
                  <a:pt x="1338655" y="201334"/>
                  <a:pt x="1335864" y="201992"/>
                </a:cubicBezTo>
                <a:cubicBezTo>
                  <a:pt x="1336782" y="199281"/>
                  <a:pt x="1337057" y="197544"/>
                  <a:pt x="1337900" y="196149"/>
                </a:cubicBezTo>
                <a:cubicBezTo>
                  <a:pt x="1343160" y="187423"/>
                  <a:pt x="1348316" y="178632"/>
                  <a:pt x="1353940" y="170143"/>
                </a:cubicBezTo>
                <a:cubicBezTo>
                  <a:pt x="1366340" y="151442"/>
                  <a:pt x="1378512" y="132543"/>
                  <a:pt x="1391698" y="114394"/>
                </a:cubicBezTo>
                <a:cubicBezTo>
                  <a:pt x="1403187" y="98588"/>
                  <a:pt x="1415807" y="83585"/>
                  <a:pt x="1428167" y="68424"/>
                </a:cubicBezTo>
                <a:cubicBezTo>
                  <a:pt x="1445442" y="47235"/>
                  <a:pt x="1463524" y="26677"/>
                  <a:pt x="1480170" y="5002"/>
                </a:cubicBezTo>
                <a:close/>
                <a:moveTo>
                  <a:pt x="0" y="0"/>
                </a:moveTo>
                <a:lnTo>
                  <a:pt x="1449861" y="0"/>
                </a:lnTo>
                <a:lnTo>
                  <a:pt x="1428432" y="25335"/>
                </a:lnTo>
                <a:cubicBezTo>
                  <a:pt x="1417997" y="37877"/>
                  <a:pt x="1408713" y="51459"/>
                  <a:pt x="1397596" y="63330"/>
                </a:cubicBezTo>
                <a:cubicBezTo>
                  <a:pt x="1383812" y="78057"/>
                  <a:pt x="1373031" y="94903"/>
                  <a:pt x="1360918" y="110814"/>
                </a:cubicBezTo>
                <a:cubicBezTo>
                  <a:pt x="1348183" y="127542"/>
                  <a:pt x="1337425" y="145467"/>
                  <a:pt x="1327294" y="163773"/>
                </a:cubicBezTo>
                <a:cubicBezTo>
                  <a:pt x="1319837" y="177250"/>
                  <a:pt x="1313377" y="191291"/>
                  <a:pt x="1306426" y="205044"/>
                </a:cubicBezTo>
                <a:cubicBezTo>
                  <a:pt x="1303486" y="210876"/>
                  <a:pt x="1303803" y="216851"/>
                  <a:pt x="1305578" y="222812"/>
                </a:cubicBezTo>
                <a:cubicBezTo>
                  <a:pt x="1307201" y="228287"/>
                  <a:pt x="1312240" y="232104"/>
                  <a:pt x="1318027" y="231999"/>
                </a:cubicBezTo>
                <a:lnTo>
                  <a:pt x="1318024" y="232011"/>
                </a:lnTo>
                <a:lnTo>
                  <a:pt x="1318022" y="232011"/>
                </a:lnTo>
                <a:lnTo>
                  <a:pt x="1318024" y="232011"/>
                </a:lnTo>
                <a:lnTo>
                  <a:pt x="1318024" y="232011"/>
                </a:lnTo>
                <a:lnTo>
                  <a:pt x="1329222" y="230525"/>
                </a:lnTo>
                <a:cubicBezTo>
                  <a:pt x="1346796" y="225892"/>
                  <a:pt x="1364459" y="221759"/>
                  <a:pt x="1382366" y="218508"/>
                </a:cubicBezTo>
                <a:cubicBezTo>
                  <a:pt x="1404859" y="214415"/>
                  <a:pt x="1427182" y="209402"/>
                  <a:pt x="1449611" y="204967"/>
                </a:cubicBezTo>
                <a:cubicBezTo>
                  <a:pt x="1464453" y="202018"/>
                  <a:pt x="1479460" y="199847"/>
                  <a:pt x="1494189" y="196438"/>
                </a:cubicBezTo>
                <a:cubicBezTo>
                  <a:pt x="1502920" y="194425"/>
                  <a:pt x="1511463" y="191186"/>
                  <a:pt x="1519730" y="187647"/>
                </a:cubicBezTo>
                <a:cubicBezTo>
                  <a:pt x="1543575" y="177460"/>
                  <a:pt x="1566386" y="165168"/>
                  <a:pt x="1588678" y="151942"/>
                </a:cubicBezTo>
                <a:cubicBezTo>
                  <a:pt x="1605743" y="141821"/>
                  <a:pt x="1623024" y="131977"/>
                  <a:pt x="1639438" y="120856"/>
                </a:cubicBezTo>
                <a:cubicBezTo>
                  <a:pt x="1655327" y="110104"/>
                  <a:pt x="1670695" y="98443"/>
                  <a:pt x="1685453" y="86164"/>
                </a:cubicBezTo>
                <a:cubicBezTo>
                  <a:pt x="1706684" y="68502"/>
                  <a:pt x="1727284" y="50064"/>
                  <a:pt x="1747894" y="31679"/>
                </a:cubicBezTo>
                <a:cubicBezTo>
                  <a:pt x="1758567" y="22177"/>
                  <a:pt x="1769451" y="12740"/>
                  <a:pt x="1778887" y="2067"/>
                </a:cubicBezTo>
                <a:lnTo>
                  <a:pt x="1780617" y="0"/>
                </a:lnTo>
                <a:lnTo>
                  <a:pt x="2233663" y="0"/>
                </a:lnTo>
                <a:lnTo>
                  <a:pt x="2220231" y="25427"/>
                </a:lnTo>
                <a:cubicBezTo>
                  <a:pt x="2213150" y="36838"/>
                  <a:pt x="2210676" y="49498"/>
                  <a:pt x="2210202" y="62212"/>
                </a:cubicBezTo>
                <a:cubicBezTo>
                  <a:pt x="2209583" y="78886"/>
                  <a:pt x="2219191" y="92929"/>
                  <a:pt x="2239563" y="89770"/>
                </a:cubicBezTo>
                <a:lnTo>
                  <a:pt x="2286000" y="68926"/>
                </a:lnTo>
                <a:lnTo>
                  <a:pt x="2286000" y="3200400"/>
                </a:lnTo>
                <a:lnTo>
                  <a:pt x="0" y="320040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Picture Placeholder 42">
            <a:extLst>
              <a:ext uri="{FF2B5EF4-FFF2-40B4-BE49-F238E27FC236}">
                <a16:creationId xmlns:a16="http://schemas.microsoft.com/office/drawing/2014/main" id="{C8392E11-C146-061A-0B06-0F955B43CE0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757416" y="3922776"/>
            <a:ext cx="2286000" cy="2505456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C4E88998-4BDB-C13C-BD09-E9945A68816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818120" y="448055"/>
            <a:ext cx="3392424" cy="1152144"/>
          </a:xfrm>
        </p:spPr>
        <p:txBody>
          <a:bodyPr lIns="91440" rIns="91440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9600" b="0" baseline="0">
                <a:solidFill>
                  <a:schemeClr val="accent1"/>
                </a:solidFill>
                <a:latin typeface="Kunstler Script" panose="030304020206070D0D06" pitchFamily="66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714A6EC3-24B3-D9B2-36B4-7B9DDC127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633" t="28629" r="23862" b="1"/>
          <a:stretch/>
        </p:blipFill>
        <p:spPr>
          <a:xfrm rot="5400000">
            <a:off x="10346804" y="5012805"/>
            <a:ext cx="1929073" cy="1761318"/>
          </a:xfrm>
          <a:prstGeom prst="rect">
            <a:avLst/>
          </a:prstGeom>
        </p:spPr>
      </p:pic>
      <p:sp>
        <p:nvSpPr>
          <p:cNvPr id="49" name="Text Placeholder 48">
            <a:extLst>
              <a:ext uri="{FF2B5EF4-FFF2-40B4-BE49-F238E27FC236}">
                <a16:creationId xmlns:a16="http://schemas.microsoft.com/office/drawing/2014/main" id="{FA8783DA-C619-0DE6-D664-78FF6372CA7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108577" y="2629609"/>
            <a:ext cx="3096398" cy="857084"/>
          </a:xfrm>
        </p:spPr>
        <p:txBody>
          <a:bodyPr>
            <a:noAutofit/>
          </a:bodyPr>
          <a:lstStyle>
            <a:lvl1pPr marL="0" indent="0">
              <a:buNone/>
              <a:defRPr sz="1800" b="1">
                <a:solidFill>
                  <a:schemeClr val="accent5">
                    <a:lumMod val="75000"/>
                  </a:schemeClr>
                </a:solidFill>
              </a:defRPr>
            </a:lvl1pPr>
            <a:lvl2pPr>
              <a:defRPr sz="1600">
                <a:solidFill>
                  <a:schemeClr val="accent5">
                    <a:lumMod val="75000"/>
                  </a:schemeClr>
                </a:solidFill>
              </a:defRPr>
            </a:lvl2pPr>
            <a:lvl3pPr>
              <a:defRPr sz="1400">
                <a:solidFill>
                  <a:schemeClr val="accent5">
                    <a:lumMod val="75000"/>
                  </a:schemeClr>
                </a:solidFill>
              </a:defRPr>
            </a:lvl3pPr>
            <a:lvl4pPr>
              <a:defRPr sz="1200">
                <a:solidFill>
                  <a:schemeClr val="accent5">
                    <a:lumMod val="75000"/>
                  </a:schemeClr>
                </a:solidFill>
              </a:defRPr>
            </a:lvl4pPr>
            <a:lvl5pPr>
              <a:defRPr sz="1200">
                <a:solidFill>
                  <a:schemeClr val="accent5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55" name="Graphic 54">
            <a:extLst>
              <a:ext uri="{FF2B5EF4-FFF2-40B4-BE49-F238E27FC236}">
                <a16:creationId xmlns:a16="http://schemas.microsoft.com/office/drawing/2014/main" id="{764B9EDC-F033-1FAF-E3DB-63B66AAD6BC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56359" t="2825" r="-22825" b="6323"/>
          <a:stretch/>
        </p:blipFill>
        <p:spPr>
          <a:xfrm>
            <a:off x="0" y="106686"/>
            <a:ext cx="2110887" cy="288532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id="{A789A3EA-680B-201A-F633-85F5AA4AF24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69685" t="815" r="-2211" b="858"/>
          <a:stretch/>
        </p:blipFill>
        <p:spPr>
          <a:xfrm rot="16200000" flipH="1">
            <a:off x="6596723" y="-1030814"/>
            <a:ext cx="1095852" cy="3157480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id="{BC7F74B5-4E83-8033-6643-EEEBF21E05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65419" r="1619"/>
          <a:stretch/>
        </p:blipFill>
        <p:spPr>
          <a:xfrm rot="5400000" flipH="1" flipV="1">
            <a:off x="1740527" y="4855201"/>
            <a:ext cx="712388" cy="3293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2549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image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itle 46">
            <a:extLst>
              <a:ext uri="{FF2B5EF4-FFF2-40B4-BE49-F238E27FC236}">
                <a16:creationId xmlns:a16="http://schemas.microsoft.com/office/drawing/2014/main" id="{F1DC8890-67F3-9B45-6FDC-C963DC1CA0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2983" y="1404634"/>
            <a:ext cx="2944213" cy="859536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6000" cap="all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3" name="Text Placeholder 60">
            <a:extLst>
              <a:ext uri="{FF2B5EF4-FFF2-40B4-BE49-F238E27FC236}">
                <a16:creationId xmlns:a16="http://schemas.microsoft.com/office/drawing/2014/main" id="{86AED1ED-67DF-AF94-59ED-4F3BD9ED662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57660" y="445631"/>
            <a:ext cx="2944214" cy="1152144"/>
          </a:xfrm>
        </p:spPr>
        <p:txBody>
          <a:bodyPr lIns="91440" rIns="91440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9600" b="0" baseline="0">
                <a:solidFill>
                  <a:schemeClr val="accent1"/>
                </a:solidFill>
                <a:latin typeface="Kunstler Script" panose="030304020206070D0D06" pitchFamily="66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5BA794E9-82F7-3C49-5DB6-58932DC8A1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633" t="35988" r="22095"/>
          <a:stretch/>
        </p:blipFill>
        <p:spPr>
          <a:xfrm rot="16200000">
            <a:off x="-190014" y="193811"/>
            <a:ext cx="1937390" cy="1549768"/>
          </a:xfrm>
          <a:prstGeom prst="rect">
            <a:avLst/>
          </a:prstGeom>
        </p:spPr>
      </p:pic>
      <p:sp>
        <p:nvSpPr>
          <p:cNvPr id="25" name="Text Placeholder 48">
            <a:extLst>
              <a:ext uri="{FF2B5EF4-FFF2-40B4-BE49-F238E27FC236}">
                <a16:creationId xmlns:a16="http://schemas.microsoft.com/office/drawing/2014/main" id="{49158C1D-A789-6337-A540-D40DEB4B384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28697" y="5590570"/>
            <a:ext cx="1873850" cy="821797"/>
          </a:xfrm>
        </p:spPr>
        <p:txBody>
          <a:bodyPr>
            <a:noAutofit/>
          </a:bodyPr>
          <a:lstStyle>
            <a:lvl1pPr marL="0" indent="0">
              <a:buNone/>
              <a:defRPr sz="1400" b="1" spc="0" baseline="0">
                <a:solidFill>
                  <a:schemeClr val="accent5">
                    <a:lumMod val="75000"/>
                  </a:schemeClr>
                </a:solidFill>
              </a:defRPr>
            </a:lvl1pPr>
            <a:lvl2pPr>
              <a:defRPr sz="1200" spc="0" baseline="0">
                <a:solidFill>
                  <a:schemeClr val="accent5">
                    <a:lumMod val="75000"/>
                  </a:schemeClr>
                </a:solidFill>
              </a:defRPr>
            </a:lvl2pPr>
            <a:lvl3pPr>
              <a:defRPr sz="1100" spc="0" baseline="0">
                <a:solidFill>
                  <a:schemeClr val="accent5">
                    <a:lumMod val="75000"/>
                  </a:schemeClr>
                </a:solidFill>
              </a:defRPr>
            </a:lvl3pPr>
            <a:lvl4pPr>
              <a:defRPr sz="1050" spc="0" baseline="0">
                <a:solidFill>
                  <a:schemeClr val="accent5">
                    <a:lumMod val="75000"/>
                  </a:schemeClr>
                </a:solidFill>
              </a:defRPr>
            </a:lvl4pPr>
            <a:lvl5pPr>
              <a:defRPr sz="1200">
                <a:solidFill>
                  <a:schemeClr val="accent5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6" name="Text Placeholder 48">
            <a:extLst>
              <a:ext uri="{FF2B5EF4-FFF2-40B4-BE49-F238E27FC236}">
                <a16:creationId xmlns:a16="http://schemas.microsoft.com/office/drawing/2014/main" id="{88509A95-C2F1-C1BE-99CA-10C333E52E4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080737" y="2752870"/>
            <a:ext cx="1515014" cy="1064197"/>
          </a:xfrm>
        </p:spPr>
        <p:txBody>
          <a:bodyPr>
            <a:noAutofit/>
          </a:bodyPr>
          <a:lstStyle>
            <a:lvl1pPr marL="0" indent="0">
              <a:buNone/>
              <a:defRPr sz="1400" b="1" spc="0" baseline="0">
                <a:solidFill>
                  <a:schemeClr val="accent5">
                    <a:lumMod val="75000"/>
                  </a:schemeClr>
                </a:solidFill>
              </a:defRPr>
            </a:lvl1pPr>
            <a:lvl2pPr>
              <a:defRPr sz="1200" spc="0" baseline="0">
                <a:solidFill>
                  <a:schemeClr val="accent5">
                    <a:lumMod val="75000"/>
                  </a:schemeClr>
                </a:solidFill>
              </a:defRPr>
            </a:lvl2pPr>
            <a:lvl3pPr>
              <a:defRPr sz="1100" spc="0" baseline="0">
                <a:solidFill>
                  <a:schemeClr val="accent5">
                    <a:lumMod val="75000"/>
                  </a:schemeClr>
                </a:solidFill>
              </a:defRPr>
            </a:lvl3pPr>
            <a:lvl4pPr>
              <a:defRPr sz="1050">
                <a:solidFill>
                  <a:schemeClr val="accent5">
                    <a:lumMod val="75000"/>
                  </a:schemeClr>
                </a:solidFill>
              </a:defRPr>
            </a:lvl4pPr>
            <a:lvl5pPr>
              <a:defRPr sz="1200">
                <a:solidFill>
                  <a:schemeClr val="accent5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48">
            <a:extLst>
              <a:ext uri="{FF2B5EF4-FFF2-40B4-BE49-F238E27FC236}">
                <a16:creationId xmlns:a16="http://schemas.microsoft.com/office/drawing/2014/main" id="{26B06DD6-FA05-7871-90B1-24A0A8C4E27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802579" y="4632262"/>
            <a:ext cx="1669066" cy="1338012"/>
          </a:xfrm>
        </p:spPr>
        <p:txBody>
          <a:bodyPr>
            <a:noAutofit/>
          </a:bodyPr>
          <a:lstStyle>
            <a:lvl1pPr marL="0" indent="0">
              <a:buNone/>
              <a:defRPr sz="1400" b="1" spc="0" baseline="0">
                <a:solidFill>
                  <a:schemeClr val="accent5">
                    <a:lumMod val="75000"/>
                  </a:schemeClr>
                </a:solidFill>
              </a:defRPr>
            </a:lvl1pPr>
            <a:lvl2pPr>
              <a:defRPr sz="1200" spc="0" baseline="0">
                <a:solidFill>
                  <a:schemeClr val="accent5">
                    <a:lumMod val="75000"/>
                  </a:schemeClr>
                </a:solidFill>
              </a:defRPr>
            </a:lvl2pPr>
            <a:lvl3pPr>
              <a:defRPr sz="1100" spc="0" baseline="0">
                <a:solidFill>
                  <a:schemeClr val="accent5">
                    <a:lumMod val="75000"/>
                  </a:schemeClr>
                </a:solidFill>
              </a:defRPr>
            </a:lvl3pPr>
            <a:lvl4pPr>
              <a:defRPr sz="1050" spc="0" baseline="0">
                <a:solidFill>
                  <a:schemeClr val="accent5">
                    <a:lumMod val="75000"/>
                  </a:schemeClr>
                </a:solidFill>
              </a:defRPr>
            </a:lvl4pPr>
            <a:lvl5pPr>
              <a:defRPr sz="1200">
                <a:solidFill>
                  <a:schemeClr val="accent5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48">
            <a:extLst>
              <a:ext uri="{FF2B5EF4-FFF2-40B4-BE49-F238E27FC236}">
                <a16:creationId xmlns:a16="http://schemas.microsoft.com/office/drawing/2014/main" id="{DEE015A7-F2B4-EF37-C66C-E7627883497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626945" y="629392"/>
            <a:ext cx="2037245" cy="1315789"/>
          </a:xfrm>
        </p:spPr>
        <p:txBody>
          <a:bodyPr>
            <a:noAutofit/>
          </a:bodyPr>
          <a:lstStyle>
            <a:lvl1pPr marL="0" indent="0">
              <a:buNone/>
              <a:defRPr sz="1400" b="1" spc="0" baseline="0">
                <a:solidFill>
                  <a:schemeClr val="accent5">
                    <a:lumMod val="75000"/>
                  </a:schemeClr>
                </a:solidFill>
              </a:defRPr>
            </a:lvl1pPr>
            <a:lvl2pPr>
              <a:defRPr sz="1200" spc="0" baseline="0">
                <a:solidFill>
                  <a:schemeClr val="accent5">
                    <a:lumMod val="75000"/>
                  </a:schemeClr>
                </a:solidFill>
              </a:defRPr>
            </a:lvl2pPr>
            <a:lvl3pPr>
              <a:defRPr sz="1100" spc="0" baseline="0">
                <a:solidFill>
                  <a:schemeClr val="accent5">
                    <a:lumMod val="75000"/>
                  </a:schemeClr>
                </a:solidFill>
              </a:defRPr>
            </a:lvl3pPr>
            <a:lvl4pPr>
              <a:defRPr sz="1050" spc="0" baseline="0">
                <a:solidFill>
                  <a:schemeClr val="accent5">
                    <a:lumMod val="75000"/>
                  </a:schemeClr>
                </a:solidFill>
              </a:defRPr>
            </a:lvl4pPr>
            <a:lvl5pPr>
              <a:defRPr sz="1200">
                <a:solidFill>
                  <a:schemeClr val="accent5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id="{41B94D71-B022-CA61-4F3B-573F8B2A05D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 rot="240000">
            <a:off x="7863861" y="2111665"/>
            <a:ext cx="4463379" cy="3721608"/>
          </a:xfrm>
          <a:custGeom>
            <a:avLst/>
            <a:gdLst>
              <a:gd name="connsiteX0" fmla="*/ 3663460 w 4463379"/>
              <a:gd name="connsiteY0" fmla="*/ 394583 h 3721608"/>
              <a:gd name="connsiteX1" fmla="*/ 3733564 w 4463379"/>
              <a:gd name="connsiteY1" fmla="*/ 393823 h 3721608"/>
              <a:gd name="connsiteX2" fmla="*/ 3791068 w 4463379"/>
              <a:gd name="connsiteY2" fmla="*/ 404539 h 3721608"/>
              <a:gd name="connsiteX3" fmla="*/ 3815826 w 4463379"/>
              <a:gd name="connsiteY3" fmla="*/ 413072 h 3721608"/>
              <a:gd name="connsiteX4" fmla="*/ 3894657 w 4463379"/>
              <a:gd name="connsiteY4" fmla="*/ 446372 h 3721608"/>
              <a:gd name="connsiteX5" fmla="*/ 3982374 w 4463379"/>
              <a:gd name="connsiteY5" fmla="*/ 500543 h 3721608"/>
              <a:gd name="connsiteX6" fmla="*/ 4038255 w 4463379"/>
              <a:gd name="connsiteY6" fmla="*/ 537863 h 3721608"/>
              <a:gd name="connsiteX7" fmla="*/ 4050281 w 4463379"/>
              <a:gd name="connsiteY7" fmla="*/ 544950 h 3721608"/>
              <a:gd name="connsiteX8" fmla="*/ 4073955 w 4463379"/>
              <a:gd name="connsiteY8" fmla="*/ 562966 h 3721608"/>
              <a:gd name="connsiteX9" fmla="*/ 4124246 w 4463379"/>
              <a:gd name="connsiteY9" fmla="*/ 600901 h 3721608"/>
              <a:gd name="connsiteX10" fmla="*/ 4119785 w 4463379"/>
              <a:gd name="connsiteY10" fmla="*/ 615396 h 3721608"/>
              <a:gd name="connsiteX11" fmla="*/ 4093951 w 4463379"/>
              <a:gd name="connsiteY11" fmla="*/ 668561 h 3721608"/>
              <a:gd name="connsiteX12" fmla="*/ 4082058 w 4463379"/>
              <a:gd name="connsiteY12" fmla="*/ 690923 h 3721608"/>
              <a:gd name="connsiteX13" fmla="*/ 4055083 w 4463379"/>
              <a:gd name="connsiteY13" fmla="*/ 733615 h 3721608"/>
              <a:gd name="connsiteX14" fmla="*/ 4019946 w 4463379"/>
              <a:gd name="connsiteY14" fmla="*/ 781086 h 3721608"/>
              <a:gd name="connsiteX15" fmla="*/ 3993015 w 4463379"/>
              <a:gd name="connsiteY15" fmla="*/ 816478 h 3721608"/>
              <a:gd name="connsiteX16" fmla="*/ 3959396 w 4463379"/>
              <a:gd name="connsiteY16" fmla="*/ 853223 h 3721608"/>
              <a:gd name="connsiteX17" fmla="*/ 3921658 w 4463379"/>
              <a:gd name="connsiteY17" fmla="*/ 891774 h 3721608"/>
              <a:gd name="connsiteX18" fmla="*/ 3890113 w 4463379"/>
              <a:gd name="connsiteY18" fmla="*/ 920735 h 3721608"/>
              <a:gd name="connsiteX19" fmla="*/ 3845138 w 4463379"/>
              <a:gd name="connsiteY19" fmla="*/ 956413 h 3721608"/>
              <a:gd name="connsiteX20" fmla="*/ 3777441 w 4463379"/>
              <a:gd name="connsiteY20" fmla="*/ 1001068 h 3721608"/>
              <a:gd name="connsiteX21" fmla="*/ 3721461 w 4463379"/>
              <a:gd name="connsiteY21" fmla="*/ 1025061 h 3721608"/>
              <a:gd name="connsiteX22" fmla="*/ 3654712 w 4463379"/>
              <a:gd name="connsiteY22" fmla="*/ 1042275 h 3721608"/>
              <a:gd name="connsiteX23" fmla="*/ 3594380 w 4463379"/>
              <a:gd name="connsiteY23" fmla="*/ 1060017 h 3721608"/>
              <a:gd name="connsiteX24" fmla="*/ 3588101 w 4463379"/>
              <a:gd name="connsiteY24" fmla="*/ 1061960 h 3721608"/>
              <a:gd name="connsiteX25" fmla="*/ 3589724 w 4463379"/>
              <a:gd name="connsiteY25" fmla="*/ 1055989 h 3721608"/>
              <a:gd name="connsiteX26" fmla="*/ 3603911 w 4463379"/>
              <a:gd name="connsiteY26" fmla="*/ 1028928 h 3721608"/>
              <a:gd name="connsiteX27" fmla="*/ 3637687 w 4463379"/>
              <a:gd name="connsiteY27" fmla="*/ 970682 h 3721608"/>
              <a:gd name="connsiteX28" fmla="*/ 3670861 w 4463379"/>
              <a:gd name="connsiteY28" fmla="*/ 922280 h 3721608"/>
              <a:gd name="connsiteX29" fmla="*/ 3718312 w 4463379"/>
              <a:gd name="connsiteY29" fmla="*/ 855385 h 3721608"/>
              <a:gd name="connsiteX30" fmla="*/ 3764389 w 4463379"/>
              <a:gd name="connsiteY30" fmla="*/ 800447 h 3721608"/>
              <a:gd name="connsiteX31" fmla="*/ 3808035 w 4463379"/>
              <a:gd name="connsiteY31" fmla="*/ 765535 h 3721608"/>
              <a:gd name="connsiteX32" fmla="*/ 3817107 w 4463379"/>
              <a:gd name="connsiteY32" fmla="*/ 754016 h 3721608"/>
              <a:gd name="connsiteX33" fmla="*/ 3808891 w 4463379"/>
              <a:gd name="connsiteY33" fmla="*/ 738482 h 3721608"/>
              <a:gd name="connsiteX34" fmla="*/ 3793011 w 4463379"/>
              <a:gd name="connsiteY34" fmla="*/ 740807 h 3721608"/>
              <a:gd name="connsiteX35" fmla="*/ 3760810 w 4463379"/>
              <a:gd name="connsiteY35" fmla="*/ 757860 h 3721608"/>
              <a:gd name="connsiteX36" fmla="*/ 3742851 w 4463379"/>
              <a:gd name="connsiteY36" fmla="*/ 764815 h 3721608"/>
              <a:gd name="connsiteX37" fmla="*/ 3701771 w 4463379"/>
              <a:gd name="connsiteY37" fmla="*/ 776673 h 3721608"/>
              <a:gd name="connsiteX38" fmla="*/ 3650357 w 4463379"/>
              <a:gd name="connsiteY38" fmla="*/ 793104 h 3721608"/>
              <a:gd name="connsiteX39" fmla="*/ 3602257 w 4463379"/>
              <a:gd name="connsiteY39" fmla="*/ 806481 h 3721608"/>
              <a:gd name="connsiteX40" fmla="*/ 3563671 w 4463379"/>
              <a:gd name="connsiteY40" fmla="*/ 817754 h 3721608"/>
              <a:gd name="connsiteX41" fmla="*/ 3516247 w 4463379"/>
              <a:gd name="connsiteY41" fmla="*/ 829422 h 3721608"/>
              <a:gd name="connsiteX42" fmla="*/ 3490315 w 4463379"/>
              <a:gd name="connsiteY42" fmla="*/ 835536 h 3721608"/>
              <a:gd name="connsiteX43" fmla="*/ 3484592 w 4463379"/>
              <a:gd name="connsiteY43" fmla="*/ 834881 h 3721608"/>
              <a:gd name="connsiteX44" fmla="*/ 3484590 w 4463379"/>
              <a:gd name="connsiteY44" fmla="*/ 834881 h 3721608"/>
              <a:gd name="connsiteX45" fmla="*/ 3493379 w 4463379"/>
              <a:gd name="connsiteY45" fmla="*/ 825031 h 3721608"/>
              <a:gd name="connsiteX46" fmla="*/ 3514894 w 4463379"/>
              <a:gd name="connsiteY46" fmla="*/ 804675 h 3721608"/>
              <a:gd name="connsiteX47" fmla="*/ 3543828 w 4463379"/>
              <a:gd name="connsiteY47" fmla="*/ 776068 h 3721608"/>
              <a:gd name="connsiteX48" fmla="*/ 3576512 w 4463379"/>
              <a:gd name="connsiteY48" fmla="*/ 748623 h 3721608"/>
              <a:gd name="connsiteX49" fmla="*/ 3658554 w 4463379"/>
              <a:gd name="connsiteY49" fmla="*/ 685498 h 3721608"/>
              <a:gd name="connsiteX50" fmla="*/ 3736386 w 4463379"/>
              <a:gd name="connsiteY50" fmla="*/ 648063 h 3721608"/>
              <a:gd name="connsiteX51" fmla="*/ 3759959 w 4463379"/>
              <a:gd name="connsiteY51" fmla="*/ 641401 h 3721608"/>
              <a:gd name="connsiteX52" fmla="*/ 3771440 w 4463379"/>
              <a:gd name="connsiteY52" fmla="*/ 624529 h 3721608"/>
              <a:gd name="connsiteX53" fmla="*/ 3752823 w 4463379"/>
              <a:gd name="connsiteY53" fmla="*/ 613588 h 3721608"/>
              <a:gd name="connsiteX54" fmla="*/ 3740867 w 4463379"/>
              <a:gd name="connsiteY54" fmla="*/ 616219 h 3721608"/>
              <a:gd name="connsiteX55" fmla="*/ 3706961 w 4463379"/>
              <a:gd name="connsiteY55" fmla="*/ 617204 h 3721608"/>
              <a:gd name="connsiteX56" fmla="*/ 3673834 w 4463379"/>
              <a:gd name="connsiteY56" fmla="*/ 619771 h 3721608"/>
              <a:gd name="connsiteX57" fmla="*/ 3611276 w 4463379"/>
              <a:gd name="connsiteY57" fmla="*/ 625452 h 3721608"/>
              <a:gd name="connsiteX58" fmla="*/ 3574014 w 4463379"/>
              <a:gd name="connsiteY58" fmla="*/ 629918 h 3721608"/>
              <a:gd name="connsiteX59" fmla="*/ 3539474 w 4463379"/>
              <a:gd name="connsiteY59" fmla="*/ 633467 h 3721608"/>
              <a:gd name="connsiteX60" fmla="*/ 3499187 w 4463379"/>
              <a:gd name="connsiteY60" fmla="*/ 639187 h 3721608"/>
              <a:gd name="connsiteX61" fmla="*/ 3492202 w 4463379"/>
              <a:gd name="connsiteY61" fmla="*/ 639913 h 3721608"/>
              <a:gd name="connsiteX62" fmla="*/ 3466687 w 4463379"/>
              <a:gd name="connsiteY62" fmla="*/ 643848 h 3721608"/>
              <a:gd name="connsiteX63" fmla="*/ 3452830 w 4463379"/>
              <a:gd name="connsiteY63" fmla="*/ 644039 h 3721608"/>
              <a:gd name="connsiteX64" fmla="*/ 3462007 w 4463379"/>
              <a:gd name="connsiteY64" fmla="*/ 634228 h 3721608"/>
              <a:gd name="connsiteX65" fmla="*/ 3492819 w 4463379"/>
              <a:gd name="connsiteY65" fmla="*/ 608629 h 3721608"/>
              <a:gd name="connsiteX66" fmla="*/ 3522936 w 4463379"/>
              <a:gd name="connsiteY66" fmla="*/ 589545 h 3721608"/>
              <a:gd name="connsiteX67" fmla="*/ 3559519 w 4463379"/>
              <a:gd name="connsiteY67" fmla="*/ 570957 h 3721608"/>
              <a:gd name="connsiteX68" fmla="*/ 3598723 w 4463379"/>
              <a:gd name="connsiteY68" fmla="*/ 553822 h 3721608"/>
              <a:gd name="connsiteX69" fmla="*/ 3642817 w 4463379"/>
              <a:gd name="connsiteY69" fmla="*/ 539578 h 3721608"/>
              <a:gd name="connsiteX70" fmla="*/ 3755022 w 4463379"/>
              <a:gd name="connsiteY70" fmla="*/ 515650 h 3721608"/>
              <a:gd name="connsiteX71" fmla="*/ 3785610 w 4463379"/>
              <a:gd name="connsiteY71" fmla="*/ 506281 h 3721608"/>
              <a:gd name="connsiteX72" fmla="*/ 3789173 w 4463379"/>
              <a:gd name="connsiteY72" fmla="*/ 502747 h 3721608"/>
              <a:gd name="connsiteX73" fmla="*/ 3775888 w 4463379"/>
              <a:gd name="connsiteY73" fmla="*/ 481525 h 3721608"/>
              <a:gd name="connsiteX74" fmla="*/ 3729738 w 4463379"/>
              <a:gd name="connsiteY74" fmla="*/ 478261 h 3721608"/>
              <a:gd name="connsiteX75" fmla="*/ 3680202 w 4463379"/>
              <a:gd name="connsiteY75" fmla="*/ 473889 h 3721608"/>
              <a:gd name="connsiteX76" fmla="*/ 3650825 w 4463379"/>
              <a:gd name="connsiteY76" fmla="*/ 470784 h 3721608"/>
              <a:gd name="connsiteX77" fmla="*/ 3578417 w 4463379"/>
              <a:gd name="connsiteY77" fmla="*/ 464528 h 3721608"/>
              <a:gd name="connsiteX78" fmla="*/ 3530003 w 4463379"/>
              <a:gd name="connsiteY78" fmla="*/ 456832 h 3721608"/>
              <a:gd name="connsiteX79" fmla="*/ 3486589 w 4463379"/>
              <a:gd name="connsiteY79" fmla="*/ 446754 h 3721608"/>
              <a:gd name="connsiteX80" fmla="*/ 3482377 w 4463379"/>
              <a:gd name="connsiteY80" fmla="*/ 444384 h 3721608"/>
              <a:gd name="connsiteX81" fmla="*/ 3485489 w 4463379"/>
              <a:gd name="connsiteY81" fmla="*/ 441963 h 3721608"/>
              <a:gd name="connsiteX82" fmla="*/ 3504424 w 4463379"/>
              <a:gd name="connsiteY82" fmla="*/ 432841 h 3721608"/>
              <a:gd name="connsiteX83" fmla="*/ 3556477 w 4463379"/>
              <a:gd name="connsiteY83" fmla="*/ 412487 h 3721608"/>
              <a:gd name="connsiteX84" fmla="*/ 3606954 w 4463379"/>
              <a:gd name="connsiteY84" fmla="*/ 401661 h 3721608"/>
              <a:gd name="connsiteX85" fmla="*/ 3663460 w 4463379"/>
              <a:gd name="connsiteY85" fmla="*/ 394583 h 3721608"/>
              <a:gd name="connsiteX86" fmla="*/ 4176608 w 4463379"/>
              <a:gd name="connsiteY86" fmla="*/ 308858 h 3721608"/>
              <a:gd name="connsiteX87" fmla="*/ 4224742 w 4463379"/>
              <a:gd name="connsiteY87" fmla="*/ 308934 h 3721608"/>
              <a:gd name="connsiteX88" fmla="*/ 4225936 w 4463379"/>
              <a:gd name="connsiteY88" fmla="*/ 326013 h 3721608"/>
              <a:gd name="connsiteX89" fmla="*/ 4181354 w 4463379"/>
              <a:gd name="connsiteY89" fmla="*/ 314660 h 3721608"/>
              <a:gd name="connsiteX90" fmla="*/ 4172277 w 4463379"/>
              <a:gd name="connsiteY90" fmla="*/ 311641 h 3721608"/>
              <a:gd name="connsiteX91" fmla="*/ 4176608 w 4463379"/>
              <a:gd name="connsiteY91" fmla="*/ 308858 h 3721608"/>
              <a:gd name="connsiteX92" fmla="*/ 2890771 w 4463379"/>
              <a:gd name="connsiteY92" fmla="*/ 0 h 3721608"/>
              <a:gd name="connsiteX93" fmla="*/ 4162110 w 4463379"/>
              <a:gd name="connsiteY93" fmla="*/ 0 h 3721608"/>
              <a:gd name="connsiteX94" fmla="*/ 4166512 w 4463379"/>
              <a:gd name="connsiteY94" fmla="*/ 5826 h 3721608"/>
              <a:gd name="connsiteX95" fmla="*/ 4192175 w 4463379"/>
              <a:gd name="connsiteY95" fmla="*/ 6050 h 3721608"/>
              <a:gd name="connsiteX96" fmla="*/ 4200422 w 4463379"/>
              <a:gd name="connsiteY96" fmla="*/ 1172 h 3721608"/>
              <a:gd name="connsiteX97" fmla="*/ 4201306 w 4463379"/>
              <a:gd name="connsiteY97" fmla="*/ 0 h 3721608"/>
              <a:gd name="connsiteX98" fmla="*/ 4203139 w 4463379"/>
              <a:gd name="connsiteY98" fmla="*/ 0 h 3721608"/>
              <a:gd name="connsiteX99" fmla="*/ 4210289 w 4463379"/>
              <a:gd name="connsiteY99" fmla="*/ 102242 h 3721608"/>
              <a:gd name="connsiteX100" fmla="*/ 4204130 w 4463379"/>
              <a:gd name="connsiteY100" fmla="*/ 107257 h 3721608"/>
              <a:gd name="connsiteX101" fmla="*/ 4182022 w 4463379"/>
              <a:gd name="connsiteY101" fmla="*/ 113675 h 3721608"/>
              <a:gd name="connsiteX102" fmla="*/ 4117813 w 4463379"/>
              <a:gd name="connsiteY102" fmla="*/ 120447 h 3721608"/>
              <a:gd name="connsiteX103" fmla="*/ 4053257 w 4463379"/>
              <a:gd name="connsiteY103" fmla="*/ 125106 h 3721608"/>
              <a:gd name="connsiteX104" fmla="*/ 3975548 w 4463379"/>
              <a:gd name="connsiteY104" fmla="*/ 129934 h 3721608"/>
              <a:gd name="connsiteX105" fmla="*/ 3936432 w 4463379"/>
              <a:gd name="connsiteY105" fmla="*/ 132761 h 3721608"/>
              <a:gd name="connsiteX106" fmla="*/ 3895516 w 4463379"/>
              <a:gd name="connsiteY106" fmla="*/ 134685 h 3721608"/>
              <a:gd name="connsiteX107" fmla="*/ 3872151 w 4463379"/>
              <a:gd name="connsiteY107" fmla="*/ 136451 h 3721608"/>
              <a:gd name="connsiteX108" fmla="*/ 3847239 w 4463379"/>
              <a:gd name="connsiteY108" fmla="*/ 138827 h 3721608"/>
              <a:gd name="connsiteX109" fmla="*/ 3794307 w 4463379"/>
              <a:gd name="connsiteY109" fmla="*/ 142659 h 3721608"/>
              <a:gd name="connsiteX110" fmla="*/ 3729683 w 4463379"/>
              <a:gd name="connsiteY110" fmla="*/ 147178 h 3721608"/>
              <a:gd name="connsiteX111" fmla="*/ 3655548 w 4463379"/>
              <a:gd name="connsiteY111" fmla="*/ 152296 h 3721608"/>
              <a:gd name="connsiteX112" fmla="*/ 3583143 w 4463379"/>
              <a:gd name="connsiteY112" fmla="*/ 155909 h 3721608"/>
              <a:gd name="connsiteX113" fmla="*/ 3536068 w 4463379"/>
              <a:gd name="connsiteY113" fmla="*/ 158184 h 3721608"/>
              <a:gd name="connsiteX114" fmla="*/ 3515067 w 4463379"/>
              <a:gd name="connsiteY114" fmla="*/ 157265 h 3721608"/>
              <a:gd name="connsiteX115" fmla="*/ 3480077 w 4463379"/>
              <a:gd name="connsiteY115" fmla="*/ 155702 h 3721608"/>
              <a:gd name="connsiteX116" fmla="*/ 3409891 w 4463379"/>
              <a:gd name="connsiteY116" fmla="*/ 146519 h 3721608"/>
              <a:gd name="connsiteX117" fmla="*/ 3385665 w 4463379"/>
              <a:gd name="connsiteY117" fmla="*/ 142712 h 3721608"/>
              <a:gd name="connsiteX118" fmla="*/ 3354940 w 4463379"/>
              <a:gd name="connsiteY118" fmla="*/ 135889 h 3721608"/>
              <a:gd name="connsiteX119" fmla="*/ 3301847 w 4463379"/>
              <a:gd name="connsiteY119" fmla="*/ 124642 h 3721608"/>
              <a:gd name="connsiteX120" fmla="*/ 3251393 w 4463379"/>
              <a:gd name="connsiteY120" fmla="*/ 113802 h 3721608"/>
              <a:gd name="connsiteX121" fmla="*/ 3206269 w 4463379"/>
              <a:gd name="connsiteY121" fmla="*/ 103607 h 3721608"/>
              <a:gd name="connsiteX122" fmla="*/ 3183507 w 4463379"/>
              <a:gd name="connsiteY122" fmla="*/ 97177 h 3721608"/>
              <a:gd name="connsiteX123" fmla="*/ 3136649 w 4463379"/>
              <a:gd name="connsiteY123" fmla="*/ 82788 h 3721608"/>
              <a:gd name="connsiteX124" fmla="*/ 3065800 w 4463379"/>
              <a:gd name="connsiteY124" fmla="*/ 59972 h 3721608"/>
              <a:gd name="connsiteX125" fmla="*/ 2977314 w 4463379"/>
              <a:gd name="connsiteY125" fmla="*/ 32478 h 3721608"/>
              <a:gd name="connsiteX126" fmla="*/ 2925093 w 4463379"/>
              <a:gd name="connsiteY126" fmla="*/ 15298 h 3721608"/>
              <a:gd name="connsiteX127" fmla="*/ 0 w 4463379"/>
              <a:gd name="connsiteY127" fmla="*/ 0 h 3721608"/>
              <a:gd name="connsiteX128" fmla="*/ 2834737 w 4463379"/>
              <a:gd name="connsiteY128" fmla="*/ 0 h 3721608"/>
              <a:gd name="connsiteX129" fmla="*/ 2881097 w 4463379"/>
              <a:gd name="connsiteY129" fmla="*/ 25947 h 3721608"/>
              <a:gd name="connsiteX130" fmla="*/ 2939490 w 4463379"/>
              <a:gd name="connsiteY130" fmla="*/ 49266 h 3721608"/>
              <a:gd name="connsiteX131" fmla="*/ 2983609 w 4463379"/>
              <a:gd name="connsiteY131" fmla="*/ 62869 h 3721608"/>
              <a:gd name="connsiteX132" fmla="*/ 3047766 w 4463379"/>
              <a:gd name="connsiteY132" fmla="*/ 83106 h 3721608"/>
              <a:gd name="connsiteX133" fmla="*/ 3117848 w 4463379"/>
              <a:gd name="connsiteY133" fmla="*/ 104499 h 3721608"/>
              <a:gd name="connsiteX134" fmla="*/ 3198116 w 4463379"/>
              <a:gd name="connsiteY134" fmla="*/ 129058 h 3721608"/>
              <a:gd name="connsiteX135" fmla="*/ 3234696 w 4463379"/>
              <a:gd name="connsiteY135" fmla="*/ 137872 h 3721608"/>
              <a:gd name="connsiteX136" fmla="*/ 3274640 w 4463379"/>
              <a:gd name="connsiteY136" fmla="*/ 146518 h 3721608"/>
              <a:gd name="connsiteX137" fmla="*/ 3319195 w 4463379"/>
              <a:gd name="connsiteY137" fmla="*/ 155816 h 3721608"/>
              <a:gd name="connsiteX138" fmla="*/ 3375536 w 4463379"/>
              <a:gd name="connsiteY138" fmla="*/ 168355 h 3721608"/>
              <a:gd name="connsiteX139" fmla="*/ 3385778 w 4463379"/>
              <a:gd name="connsiteY139" fmla="*/ 169564 h 3721608"/>
              <a:gd name="connsiteX140" fmla="*/ 3425960 w 4463379"/>
              <a:gd name="connsiteY140" fmla="*/ 177415 h 3721608"/>
              <a:gd name="connsiteX141" fmla="*/ 3487640 w 4463379"/>
              <a:gd name="connsiteY141" fmla="*/ 183655 h 3721608"/>
              <a:gd name="connsiteX142" fmla="*/ 3570619 w 4463379"/>
              <a:gd name="connsiteY142" fmla="*/ 184212 h 3721608"/>
              <a:gd name="connsiteX143" fmla="*/ 3614254 w 4463379"/>
              <a:gd name="connsiteY143" fmla="*/ 181821 h 3721608"/>
              <a:gd name="connsiteX144" fmla="*/ 3666699 w 4463379"/>
              <a:gd name="connsiteY144" fmla="*/ 179367 h 3721608"/>
              <a:gd name="connsiteX145" fmla="*/ 3715466 w 4463379"/>
              <a:gd name="connsiteY145" fmla="*/ 175970 h 3721608"/>
              <a:gd name="connsiteX146" fmla="*/ 3775757 w 4463379"/>
              <a:gd name="connsiteY146" fmla="*/ 171833 h 3721608"/>
              <a:gd name="connsiteX147" fmla="*/ 3840962 w 4463379"/>
              <a:gd name="connsiteY147" fmla="*/ 166429 h 3721608"/>
              <a:gd name="connsiteX148" fmla="*/ 3893002 w 4463379"/>
              <a:gd name="connsiteY148" fmla="*/ 163515 h 3721608"/>
              <a:gd name="connsiteX149" fmla="*/ 3927552 w 4463379"/>
              <a:gd name="connsiteY149" fmla="*/ 160493 h 3721608"/>
              <a:gd name="connsiteX150" fmla="*/ 3985619 w 4463379"/>
              <a:gd name="connsiteY150" fmla="*/ 156987 h 3721608"/>
              <a:gd name="connsiteX151" fmla="*/ 4032597 w 4463379"/>
              <a:gd name="connsiteY151" fmla="*/ 153201 h 3721608"/>
              <a:gd name="connsiteX152" fmla="*/ 4055123 w 4463379"/>
              <a:gd name="connsiteY152" fmla="*/ 151981 h 3721608"/>
              <a:gd name="connsiteX153" fmla="*/ 4104712 w 4463379"/>
              <a:gd name="connsiteY153" fmla="*/ 147972 h 3721608"/>
              <a:gd name="connsiteX154" fmla="*/ 4175250 w 4463379"/>
              <a:gd name="connsiteY154" fmla="*/ 142843 h 3721608"/>
              <a:gd name="connsiteX155" fmla="*/ 4204245 w 4463379"/>
              <a:gd name="connsiteY155" fmla="*/ 136726 h 3721608"/>
              <a:gd name="connsiteX156" fmla="*/ 4212391 w 4463379"/>
              <a:gd name="connsiteY156" fmla="*/ 132311 h 3721608"/>
              <a:gd name="connsiteX157" fmla="*/ 4222980 w 4463379"/>
              <a:gd name="connsiteY157" fmla="*/ 283736 h 3721608"/>
              <a:gd name="connsiteX158" fmla="*/ 4165972 w 4463379"/>
              <a:gd name="connsiteY158" fmla="*/ 285617 h 3721608"/>
              <a:gd name="connsiteX159" fmla="*/ 4141277 w 4463379"/>
              <a:gd name="connsiteY159" fmla="*/ 298848 h 3721608"/>
              <a:gd name="connsiteX160" fmla="*/ 4137632 w 4463379"/>
              <a:gd name="connsiteY160" fmla="*/ 314248 h 3721608"/>
              <a:gd name="connsiteX161" fmla="*/ 4150545 w 4463379"/>
              <a:gd name="connsiteY161" fmla="*/ 330258 h 3721608"/>
              <a:gd name="connsiteX162" fmla="*/ 4187280 w 4463379"/>
              <a:gd name="connsiteY162" fmla="*/ 341292 h 3721608"/>
              <a:gd name="connsiteX163" fmla="*/ 4227743 w 4463379"/>
              <a:gd name="connsiteY163" fmla="*/ 351854 h 3721608"/>
              <a:gd name="connsiteX164" fmla="*/ 4241541 w 4463379"/>
              <a:gd name="connsiteY164" fmla="*/ 549171 h 3721608"/>
              <a:gd name="connsiteX165" fmla="*/ 4214849 w 4463379"/>
              <a:gd name="connsiteY165" fmla="*/ 555185 h 3721608"/>
              <a:gd name="connsiteX166" fmla="*/ 4153895 w 4463379"/>
              <a:gd name="connsiteY166" fmla="*/ 571163 h 3721608"/>
              <a:gd name="connsiteX167" fmla="*/ 4138737 w 4463379"/>
              <a:gd name="connsiteY167" fmla="*/ 575507 h 3721608"/>
              <a:gd name="connsiteX168" fmla="*/ 4127763 w 4463379"/>
              <a:gd name="connsiteY168" fmla="*/ 572898 h 3721608"/>
              <a:gd name="connsiteX169" fmla="*/ 4085499 w 4463379"/>
              <a:gd name="connsiteY169" fmla="*/ 539401 h 3721608"/>
              <a:gd name="connsiteX170" fmla="*/ 4025216 w 4463379"/>
              <a:gd name="connsiteY170" fmla="*/ 498933 h 3721608"/>
              <a:gd name="connsiteX171" fmla="*/ 3998621 w 4463379"/>
              <a:gd name="connsiteY171" fmla="*/ 479143 h 3721608"/>
              <a:gd name="connsiteX172" fmla="*/ 3959497 w 4463379"/>
              <a:gd name="connsiteY172" fmla="*/ 452986 h 3721608"/>
              <a:gd name="connsiteX173" fmla="*/ 3908307 w 4463379"/>
              <a:gd name="connsiteY173" fmla="*/ 423030 h 3721608"/>
              <a:gd name="connsiteX174" fmla="*/ 3845576 w 4463379"/>
              <a:gd name="connsiteY174" fmla="*/ 394079 h 3721608"/>
              <a:gd name="connsiteX175" fmla="*/ 3794842 w 4463379"/>
              <a:gd name="connsiteY175" fmla="*/ 377573 h 3721608"/>
              <a:gd name="connsiteX176" fmla="*/ 3749557 w 4463379"/>
              <a:gd name="connsiteY176" fmla="*/ 368022 h 3721608"/>
              <a:gd name="connsiteX177" fmla="*/ 3702434 w 4463379"/>
              <a:gd name="connsiteY177" fmla="*/ 366792 h 3721608"/>
              <a:gd name="connsiteX178" fmla="*/ 3667510 w 4463379"/>
              <a:gd name="connsiteY178" fmla="*/ 367742 h 3721608"/>
              <a:gd name="connsiteX179" fmla="*/ 3576392 w 4463379"/>
              <a:gd name="connsiteY179" fmla="*/ 379286 h 3721608"/>
              <a:gd name="connsiteX180" fmla="*/ 3490709 w 4463379"/>
              <a:gd name="connsiteY180" fmla="*/ 410304 h 3721608"/>
              <a:gd name="connsiteX181" fmla="*/ 3461645 w 4463379"/>
              <a:gd name="connsiteY181" fmla="*/ 426176 h 3721608"/>
              <a:gd name="connsiteX182" fmla="*/ 3455346 w 4463379"/>
              <a:gd name="connsiteY182" fmla="*/ 430917 h 3721608"/>
              <a:gd name="connsiteX183" fmla="*/ 3459296 w 4463379"/>
              <a:gd name="connsiteY183" fmla="*/ 462462 h 3721608"/>
              <a:gd name="connsiteX184" fmla="*/ 3494280 w 4463379"/>
              <a:gd name="connsiteY184" fmla="*/ 475742 h 3721608"/>
              <a:gd name="connsiteX185" fmla="*/ 3549011 w 4463379"/>
              <a:gd name="connsiteY185" fmla="*/ 487086 h 3721608"/>
              <a:gd name="connsiteX186" fmla="*/ 3628771 w 4463379"/>
              <a:gd name="connsiteY186" fmla="*/ 498211 h 3721608"/>
              <a:gd name="connsiteX187" fmla="*/ 3666690 w 4463379"/>
              <a:gd name="connsiteY187" fmla="*/ 502142 h 3721608"/>
              <a:gd name="connsiteX188" fmla="*/ 3667122 w 4463379"/>
              <a:gd name="connsiteY188" fmla="*/ 504026 h 3721608"/>
              <a:gd name="connsiteX189" fmla="*/ 3660678 w 4463379"/>
              <a:gd name="connsiteY189" fmla="*/ 507128 h 3721608"/>
              <a:gd name="connsiteX190" fmla="*/ 3618262 w 4463379"/>
              <a:gd name="connsiteY190" fmla="*/ 517811 h 3721608"/>
              <a:gd name="connsiteX191" fmla="*/ 3564956 w 4463379"/>
              <a:gd name="connsiteY191" fmla="*/ 537516 h 3721608"/>
              <a:gd name="connsiteX192" fmla="*/ 3544037 w 4463379"/>
              <a:gd name="connsiteY192" fmla="*/ 546300 h 3721608"/>
              <a:gd name="connsiteX193" fmla="*/ 3519527 w 4463379"/>
              <a:gd name="connsiteY193" fmla="*/ 559122 h 3721608"/>
              <a:gd name="connsiteX194" fmla="*/ 3514991 w 4463379"/>
              <a:gd name="connsiteY194" fmla="*/ 561775 h 3721608"/>
              <a:gd name="connsiteX195" fmla="*/ 3475352 w 4463379"/>
              <a:gd name="connsiteY195" fmla="*/ 587172 h 3721608"/>
              <a:gd name="connsiteX196" fmla="*/ 3438157 w 4463379"/>
              <a:gd name="connsiteY196" fmla="*/ 620381 h 3721608"/>
              <a:gd name="connsiteX197" fmla="*/ 3421856 w 4463379"/>
              <a:gd name="connsiteY197" fmla="*/ 638381 h 3721608"/>
              <a:gd name="connsiteX198" fmla="*/ 3413448 w 4463379"/>
              <a:gd name="connsiteY198" fmla="*/ 659576 h 3721608"/>
              <a:gd name="connsiteX199" fmla="*/ 3421709 w 4463379"/>
              <a:gd name="connsiteY199" fmla="*/ 666980 h 3721608"/>
              <a:gd name="connsiteX200" fmla="*/ 3444480 w 4463379"/>
              <a:gd name="connsiteY200" fmla="*/ 670770 h 3721608"/>
              <a:gd name="connsiteX201" fmla="*/ 3498925 w 4463379"/>
              <a:gd name="connsiteY201" fmla="*/ 665644 h 3721608"/>
              <a:gd name="connsiteX202" fmla="*/ 3590489 w 4463379"/>
              <a:gd name="connsiteY202" fmla="*/ 658423 h 3721608"/>
              <a:gd name="connsiteX203" fmla="*/ 3656608 w 4463379"/>
              <a:gd name="connsiteY203" fmla="*/ 652982 h 3721608"/>
              <a:gd name="connsiteX204" fmla="*/ 3660527 w 4463379"/>
              <a:gd name="connsiteY204" fmla="*/ 654093 h 3721608"/>
              <a:gd name="connsiteX205" fmla="*/ 3640608 w 4463379"/>
              <a:gd name="connsiteY205" fmla="*/ 666555 h 3721608"/>
              <a:gd name="connsiteX206" fmla="*/ 3608137 w 4463379"/>
              <a:gd name="connsiteY206" fmla="*/ 688601 h 3721608"/>
              <a:gd name="connsiteX207" fmla="*/ 3580905 w 4463379"/>
              <a:gd name="connsiteY207" fmla="*/ 710255 h 3721608"/>
              <a:gd name="connsiteX208" fmla="*/ 3552230 w 4463379"/>
              <a:gd name="connsiteY208" fmla="*/ 733276 h 3721608"/>
              <a:gd name="connsiteX209" fmla="*/ 3490462 w 4463379"/>
              <a:gd name="connsiteY209" fmla="*/ 789548 h 3721608"/>
              <a:gd name="connsiteX210" fmla="*/ 3464358 w 4463379"/>
              <a:gd name="connsiteY210" fmla="*/ 815161 h 3721608"/>
              <a:gd name="connsiteX211" fmla="*/ 3446218 w 4463379"/>
              <a:gd name="connsiteY211" fmla="*/ 838342 h 3721608"/>
              <a:gd name="connsiteX212" fmla="*/ 3451677 w 4463379"/>
              <a:gd name="connsiteY212" fmla="*/ 861735 h 3721608"/>
              <a:gd name="connsiteX213" fmla="*/ 3468747 w 4463379"/>
              <a:gd name="connsiteY213" fmla="*/ 864156 h 3721608"/>
              <a:gd name="connsiteX214" fmla="*/ 3509282 w 4463379"/>
              <a:gd name="connsiteY214" fmla="*/ 857310 h 3721608"/>
              <a:gd name="connsiteX215" fmla="*/ 3559022 w 4463379"/>
              <a:gd name="connsiteY215" fmla="*/ 847170 h 3721608"/>
              <a:gd name="connsiteX216" fmla="*/ 3618213 w 4463379"/>
              <a:gd name="connsiteY216" fmla="*/ 832793 h 3721608"/>
              <a:gd name="connsiteX217" fmla="*/ 3675601 w 4463379"/>
              <a:gd name="connsiteY217" fmla="*/ 818068 h 3721608"/>
              <a:gd name="connsiteX218" fmla="*/ 3715760 w 4463379"/>
              <a:gd name="connsiteY218" fmla="*/ 805827 h 3721608"/>
              <a:gd name="connsiteX219" fmla="*/ 3722928 w 4463379"/>
              <a:gd name="connsiteY219" fmla="*/ 806513 h 3721608"/>
              <a:gd name="connsiteX220" fmla="*/ 3714072 w 4463379"/>
              <a:gd name="connsiteY220" fmla="*/ 816552 h 3721608"/>
              <a:gd name="connsiteX221" fmla="*/ 3668119 w 4463379"/>
              <a:gd name="connsiteY221" fmla="*/ 879278 h 3721608"/>
              <a:gd name="connsiteX222" fmla="*/ 3640010 w 4463379"/>
              <a:gd name="connsiteY222" fmla="*/ 919330 h 3721608"/>
              <a:gd name="connsiteX223" fmla="*/ 3606732 w 4463379"/>
              <a:gd name="connsiteY223" fmla="*/ 969257 h 3721608"/>
              <a:gd name="connsiteX224" fmla="*/ 3576886 w 4463379"/>
              <a:gd name="connsiteY224" fmla="*/ 1024433 h 3721608"/>
              <a:gd name="connsiteX225" fmla="*/ 3558948 w 4463379"/>
              <a:gd name="connsiteY225" fmla="*/ 1067060 h 3721608"/>
              <a:gd name="connsiteX226" fmla="*/ 3559342 w 4463379"/>
              <a:gd name="connsiteY226" fmla="*/ 1084842 h 3721608"/>
              <a:gd name="connsiteX227" fmla="*/ 3572400 w 4463379"/>
              <a:gd name="connsiteY227" fmla="*/ 1093137 h 3721608"/>
              <a:gd name="connsiteX228" fmla="*/ 3572399 w 4463379"/>
              <a:gd name="connsiteY228" fmla="*/ 1093151 h 3721608"/>
              <a:gd name="connsiteX229" fmla="*/ 3583465 w 4463379"/>
              <a:gd name="connsiteY229" fmla="*/ 1090887 h 3721608"/>
              <a:gd name="connsiteX230" fmla="*/ 3635641 w 4463379"/>
              <a:gd name="connsiteY230" fmla="*/ 1075193 h 3721608"/>
              <a:gd name="connsiteX231" fmla="*/ 3701777 w 4463379"/>
              <a:gd name="connsiteY231" fmla="*/ 1056993 h 3721608"/>
              <a:gd name="connsiteX232" fmla="*/ 3745651 w 4463379"/>
              <a:gd name="connsiteY232" fmla="*/ 1045375 h 3721608"/>
              <a:gd name="connsiteX233" fmla="*/ 3770515 w 4463379"/>
              <a:gd name="connsiteY233" fmla="*/ 1034824 h 3721608"/>
              <a:gd name="connsiteX234" fmla="*/ 3836804 w 4463379"/>
              <a:gd name="connsiteY234" fmla="*/ 994397 h 3721608"/>
              <a:gd name="connsiteX235" fmla="*/ 3885272 w 4463379"/>
              <a:gd name="connsiteY235" fmla="*/ 959847 h 3721608"/>
              <a:gd name="connsiteX236" fmla="*/ 3928753 w 4463379"/>
              <a:gd name="connsiteY236" fmla="*/ 922029 h 3721608"/>
              <a:gd name="connsiteX237" fmla="*/ 3987241 w 4463379"/>
              <a:gd name="connsiteY237" fmla="*/ 863321 h 3721608"/>
              <a:gd name="connsiteX238" fmla="*/ 4016092 w 4463379"/>
              <a:gd name="connsiteY238" fmla="*/ 831621 h 3721608"/>
              <a:gd name="connsiteX239" fmla="*/ 4062331 w 4463379"/>
              <a:gd name="connsiteY239" fmla="*/ 767845 h 3721608"/>
              <a:gd name="connsiteX240" fmla="*/ 4081066 w 4463379"/>
              <a:gd name="connsiteY240" fmla="*/ 743514 h 3721608"/>
              <a:gd name="connsiteX241" fmla="*/ 4104999 w 4463379"/>
              <a:gd name="connsiteY241" fmla="*/ 704861 h 3721608"/>
              <a:gd name="connsiteX242" fmla="*/ 4133900 w 4463379"/>
              <a:gd name="connsiteY242" fmla="*/ 648775 h 3721608"/>
              <a:gd name="connsiteX243" fmla="*/ 4151565 w 4463379"/>
              <a:gd name="connsiteY243" fmla="*/ 604070 h 3721608"/>
              <a:gd name="connsiteX244" fmla="*/ 4159883 w 4463379"/>
              <a:gd name="connsiteY244" fmla="*/ 595493 h 3721608"/>
              <a:gd name="connsiteX245" fmla="*/ 4204662 w 4463379"/>
              <a:gd name="connsiteY245" fmla="*/ 584024 h 3721608"/>
              <a:gd name="connsiteX246" fmla="*/ 4243385 w 4463379"/>
              <a:gd name="connsiteY246" fmla="*/ 575547 h 3721608"/>
              <a:gd name="connsiteX247" fmla="*/ 4463379 w 4463379"/>
              <a:gd name="connsiteY247" fmla="*/ 3721608 h 3721608"/>
              <a:gd name="connsiteX248" fmla="*/ 0 w 4463379"/>
              <a:gd name="connsiteY248" fmla="*/ 3721608 h 3721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</a:cxnLst>
            <a:rect l="l" t="t" r="r" b="b"/>
            <a:pathLst>
              <a:path w="4463379" h="3721608">
                <a:moveTo>
                  <a:pt x="3663460" y="394583"/>
                </a:moveTo>
                <a:cubicBezTo>
                  <a:pt x="3686770" y="393666"/>
                  <a:pt x="3710087" y="391257"/>
                  <a:pt x="3733564" y="393823"/>
                </a:cubicBezTo>
                <a:cubicBezTo>
                  <a:pt x="3753065" y="395956"/>
                  <a:pt x="3772248" y="399193"/>
                  <a:pt x="3791068" y="404539"/>
                </a:cubicBezTo>
                <a:cubicBezTo>
                  <a:pt x="3799452" y="406921"/>
                  <a:pt x="3807514" y="410420"/>
                  <a:pt x="3815826" y="413072"/>
                </a:cubicBezTo>
                <a:cubicBezTo>
                  <a:pt x="3843110" y="421797"/>
                  <a:pt x="3869398" y="432875"/>
                  <a:pt x="3894657" y="446372"/>
                </a:cubicBezTo>
                <a:cubicBezTo>
                  <a:pt x="3925023" y="462587"/>
                  <a:pt x="3955035" y="479552"/>
                  <a:pt x="3982374" y="500543"/>
                </a:cubicBezTo>
                <a:cubicBezTo>
                  <a:pt x="4000233" y="514268"/>
                  <a:pt x="4019354" y="525846"/>
                  <a:pt x="4038255" y="537863"/>
                </a:cubicBezTo>
                <a:cubicBezTo>
                  <a:pt x="4042176" y="540360"/>
                  <a:pt x="4046529" y="542232"/>
                  <a:pt x="4050281" y="544950"/>
                </a:cubicBezTo>
                <a:cubicBezTo>
                  <a:pt x="4058313" y="550761"/>
                  <a:pt x="4066044" y="556989"/>
                  <a:pt x="4073955" y="562966"/>
                </a:cubicBezTo>
                <a:cubicBezTo>
                  <a:pt x="4090615" y="575574"/>
                  <a:pt x="4107298" y="588128"/>
                  <a:pt x="4124246" y="600901"/>
                </a:cubicBezTo>
                <a:cubicBezTo>
                  <a:pt x="4122715" y="605995"/>
                  <a:pt x="4121865" y="610989"/>
                  <a:pt x="4119785" y="615396"/>
                </a:cubicBezTo>
                <a:cubicBezTo>
                  <a:pt x="4111387" y="633226"/>
                  <a:pt x="4102704" y="650918"/>
                  <a:pt x="4093951" y="668561"/>
                </a:cubicBezTo>
                <a:cubicBezTo>
                  <a:pt x="4090192" y="676120"/>
                  <a:pt x="4085491" y="683229"/>
                  <a:pt x="4082058" y="690923"/>
                </a:cubicBezTo>
                <a:cubicBezTo>
                  <a:pt x="4075126" y="706501"/>
                  <a:pt x="4065029" y="720004"/>
                  <a:pt x="4055083" y="733615"/>
                </a:cubicBezTo>
                <a:cubicBezTo>
                  <a:pt x="4043476" y="749506"/>
                  <a:pt x="4031719" y="765315"/>
                  <a:pt x="4019946" y="781086"/>
                </a:cubicBezTo>
                <a:cubicBezTo>
                  <a:pt x="4011080" y="792973"/>
                  <a:pt x="4002552" y="805153"/>
                  <a:pt x="3993015" y="816478"/>
                </a:cubicBezTo>
                <a:cubicBezTo>
                  <a:pt x="3982319" y="829167"/>
                  <a:pt x="3970824" y="841184"/>
                  <a:pt x="3959396" y="853223"/>
                </a:cubicBezTo>
                <a:cubicBezTo>
                  <a:pt x="3947011" y="866267"/>
                  <a:pt x="3934517" y="879212"/>
                  <a:pt x="3921658" y="891774"/>
                </a:cubicBezTo>
                <a:cubicBezTo>
                  <a:pt x="3911448" y="901735"/>
                  <a:pt x="3900389" y="910834"/>
                  <a:pt x="3890113" y="920735"/>
                </a:cubicBezTo>
                <a:cubicBezTo>
                  <a:pt x="3876251" y="934104"/>
                  <a:pt x="3861126" y="945928"/>
                  <a:pt x="3845138" y="956413"/>
                </a:cubicBezTo>
                <a:cubicBezTo>
                  <a:pt x="3822536" y="971225"/>
                  <a:pt x="3800980" y="987575"/>
                  <a:pt x="3777441" y="1001068"/>
                </a:cubicBezTo>
                <a:cubicBezTo>
                  <a:pt x="3759592" y="1011314"/>
                  <a:pt x="3741022" y="1019406"/>
                  <a:pt x="3721461" y="1025061"/>
                </a:cubicBezTo>
                <a:cubicBezTo>
                  <a:pt x="3699395" y="1031433"/>
                  <a:pt x="3676879" y="1036226"/>
                  <a:pt x="3654712" y="1042275"/>
                </a:cubicBezTo>
                <a:cubicBezTo>
                  <a:pt x="3634493" y="1047792"/>
                  <a:pt x="3614483" y="1054073"/>
                  <a:pt x="3594380" y="1060017"/>
                </a:cubicBezTo>
                <a:cubicBezTo>
                  <a:pt x="3592605" y="1060550"/>
                  <a:pt x="3590839" y="1061109"/>
                  <a:pt x="3588101" y="1061960"/>
                </a:cubicBezTo>
                <a:cubicBezTo>
                  <a:pt x="3588827" y="1059191"/>
                  <a:pt x="3588981" y="1057439"/>
                  <a:pt x="3589724" y="1055989"/>
                </a:cubicBezTo>
                <a:cubicBezTo>
                  <a:pt x="3594363" y="1046917"/>
                  <a:pt x="3598893" y="1037788"/>
                  <a:pt x="3603911" y="1028928"/>
                </a:cubicBezTo>
                <a:cubicBezTo>
                  <a:pt x="3614976" y="1009407"/>
                  <a:pt x="3625800" y="989705"/>
                  <a:pt x="3637687" y="970682"/>
                </a:cubicBezTo>
                <a:cubicBezTo>
                  <a:pt x="3648046" y="954113"/>
                  <a:pt x="3659588" y="938266"/>
                  <a:pt x="3670861" y="922280"/>
                </a:cubicBezTo>
                <a:cubicBezTo>
                  <a:pt x="3686615" y="899937"/>
                  <a:pt x="3703218" y="878169"/>
                  <a:pt x="3718312" y="855385"/>
                </a:cubicBezTo>
                <a:cubicBezTo>
                  <a:pt x="3731657" y="835243"/>
                  <a:pt x="3746549" y="816523"/>
                  <a:pt x="3764389" y="800447"/>
                </a:cubicBezTo>
                <a:cubicBezTo>
                  <a:pt x="3778207" y="787990"/>
                  <a:pt x="3793246" y="776872"/>
                  <a:pt x="3808035" y="765535"/>
                </a:cubicBezTo>
                <a:cubicBezTo>
                  <a:pt x="3812198" y="762354"/>
                  <a:pt x="3815290" y="758708"/>
                  <a:pt x="3817107" y="754016"/>
                </a:cubicBezTo>
                <a:cubicBezTo>
                  <a:pt x="3819751" y="747182"/>
                  <a:pt x="3815918" y="740300"/>
                  <a:pt x="3808891" y="738482"/>
                </a:cubicBezTo>
                <a:cubicBezTo>
                  <a:pt x="3803248" y="737029"/>
                  <a:pt x="3798023" y="738148"/>
                  <a:pt x="3793011" y="740807"/>
                </a:cubicBezTo>
                <a:cubicBezTo>
                  <a:pt x="3782288" y="746517"/>
                  <a:pt x="3771688" y="752470"/>
                  <a:pt x="3760810" y="757860"/>
                </a:cubicBezTo>
                <a:cubicBezTo>
                  <a:pt x="3755078" y="760703"/>
                  <a:pt x="3748981" y="762949"/>
                  <a:pt x="3742851" y="764815"/>
                </a:cubicBezTo>
                <a:cubicBezTo>
                  <a:pt x="3729217" y="768961"/>
                  <a:pt x="3715393" y="772487"/>
                  <a:pt x="3701771" y="776673"/>
                </a:cubicBezTo>
                <a:cubicBezTo>
                  <a:pt x="3684575" y="781965"/>
                  <a:pt x="3667584" y="787915"/>
                  <a:pt x="3650357" y="793104"/>
                </a:cubicBezTo>
                <a:cubicBezTo>
                  <a:pt x="3634423" y="797886"/>
                  <a:pt x="3618269" y="801944"/>
                  <a:pt x="3602257" y="806481"/>
                </a:cubicBezTo>
                <a:cubicBezTo>
                  <a:pt x="3589364" y="810126"/>
                  <a:pt x="3576586" y="814187"/>
                  <a:pt x="3563671" y="817754"/>
                </a:cubicBezTo>
                <a:cubicBezTo>
                  <a:pt x="3547986" y="822097"/>
                  <a:pt x="3532565" y="827383"/>
                  <a:pt x="3516247" y="829422"/>
                </a:cubicBezTo>
                <a:cubicBezTo>
                  <a:pt x="3507488" y="830522"/>
                  <a:pt x="3498974" y="833546"/>
                  <a:pt x="3490315" y="835536"/>
                </a:cubicBezTo>
                <a:cubicBezTo>
                  <a:pt x="3489074" y="835821"/>
                  <a:pt x="3487637" y="835262"/>
                  <a:pt x="3484592" y="834881"/>
                </a:cubicBezTo>
                <a:lnTo>
                  <a:pt x="3484590" y="834881"/>
                </a:lnTo>
                <a:cubicBezTo>
                  <a:pt x="3488117" y="830901"/>
                  <a:pt x="3490557" y="827762"/>
                  <a:pt x="3493379" y="825031"/>
                </a:cubicBezTo>
                <a:cubicBezTo>
                  <a:pt x="3500467" y="818164"/>
                  <a:pt x="3507831" y="811566"/>
                  <a:pt x="3514894" y="804675"/>
                </a:cubicBezTo>
                <a:cubicBezTo>
                  <a:pt x="3524600" y="795210"/>
                  <a:pt x="3533800" y="785186"/>
                  <a:pt x="3543828" y="776068"/>
                </a:cubicBezTo>
                <a:cubicBezTo>
                  <a:pt x="3554354" y="766518"/>
                  <a:pt x="3565734" y="757912"/>
                  <a:pt x="3576512" y="748623"/>
                </a:cubicBezTo>
                <a:cubicBezTo>
                  <a:pt x="3602695" y="726054"/>
                  <a:pt x="3628641" y="703236"/>
                  <a:pt x="3658554" y="685498"/>
                </a:cubicBezTo>
                <a:cubicBezTo>
                  <a:pt x="3683432" y="670750"/>
                  <a:pt x="3708839" y="657166"/>
                  <a:pt x="3736386" y="648063"/>
                </a:cubicBezTo>
                <a:cubicBezTo>
                  <a:pt x="3744130" y="645502"/>
                  <a:pt x="3752152" y="643781"/>
                  <a:pt x="3759959" y="641401"/>
                </a:cubicBezTo>
                <a:cubicBezTo>
                  <a:pt x="3768274" y="638867"/>
                  <a:pt x="3773094" y="631551"/>
                  <a:pt x="3771440" y="624529"/>
                </a:cubicBezTo>
                <a:cubicBezTo>
                  <a:pt x="3769018" y="614263"/>
                  <a:pt x="3763093" y="610825"/>
                  <a:pt x="3752823" y="613588"/>
                </a:cubicBezTo>
                <a:cubicBezTo>
                  <a:pt x="3748879" y="614642"/>
                  <a:pt x="3744890" y="616016"/>
                  <a:pt x="3740867" y="616219"/>
                </a:cubicBezTo>
                <a:cubicBezTo>
                  <a:pt x="3729579" y="616810"/>
                  <a:pt x="3718250" y="616626"/>
                  <a:pt x="3706961" y="617204"/>
                </a:cubicBezTo>
                <a:cubicBezTo>
                  <a:pt x="3695902" y="617753"/>
                  <a:pt x="3684869" y="618802"/>
                  <a:pt x="3673834" y="619771"/>
                </a:cubicBezTo>
                <a:cubicBezTo>
                  <a:pt x="3652975" y="621600"/>
                  <a:pt x="3632111" y="623375"/>
                  <a:pt x="3611276" y="625452"/>
                </a:cubicBezTo>
                <a:cubicBezTo>
                  <a:pt x="3598830" y="626678"/>
                  <a:pt x="3586447" y="628547"/>
                  <a:pt x="3574014" y="629918"/>
                </a:cubicBezTo>
                <a:cubicBezTo>
                  <a:pt x="3562506" y="631184"/>
                  <a:pt x="3550828" y="631407"/>
                  <a:pt x="3539474" y="633467"/>
                </a:cubicBezTo>
                <a:cubicBezTo>
                  <a:pt x="3526094" y="635880"/>
                  <a:pt x="3512833" y="638747"/>
                  <a:pt x="3499187" y="639187"/>
                </a:cubicBezTo>
                <a:cubicBezTo>
                  <a:pt x="3496851" y="639258"/>
                  <a:pt x="3494514" y="639566"/>
                  <a:pt x="3492202" y="639913"/>
                </a:cubicBezTo>
                <a:cubicBezTo>
                  <a:pt x="3483693" y="641220"/>
                  <a:pt x="3475222" y="642789"/>
                  <a:pt x="3466687" y="643848"/>
                </a:cubicBezTo>
                <a:cubicBezTo>
                  <a:pt x="3462512" y="644364"/>
                  <a:pt x="3458224" y="643990"/>
                  <a:pt x="3452830" y="644039"/>
                </a:cubicBezTo>
                <a:cubicBezTo>
                  <a:pt x="3456509" y="640061"/>
                  <a:pt x="3458984" y="636827"/>
                  <a:pt x="3462007" y="634228"/>
                </a:cubicBezTo>
                <a:cubicBezTo>
                  <a:pt x="3472138" y="625524"/>
                  <a:pt x="3482099" y="616556"/>
                  <a:pt x="3492819" y="608629"/>
                </a:cubicBezTo>
                <a:cubicBezTo>
                  <a:pt x="3502357" y="601577"/>
                  <a:pt x="3512574" y="595348"/>
                  <a:pt x="3522936" y="589545"/>
                </a:cubicBezTo>
                <a:cubicBezTo>
                  <a:pt x="3534864" y="582865"/>
                  <a:pt x="3547149" y="576783"/>
                  <a:pt x="3559519" y="570957"/>
                </a:cubicBezTo>
                <a:cubicBezTo>
                  <a:pt x="3572417" y="564870"/>
                  <a:pt x="3585385" y="558819"/>
                  <a:pt x="3598723" y="553822"/>
                </a:cubicBezTo>
                <a:cubicBezTo>
                  <a:pt x="3613173" y="548405"/>
                  <a:pt x="3628006" y="543964"/>
                  <a:pt x="3642817" y="539578"/>
                </a:cubicBezTo>
                <a:cubicBezTo>
                  <a:pt x="3679590" y="528708"/>
                  <a:pt x="3717015" y="520893"/>
                  <a:pt x="3755022" y="515650"/>
                </a:cubicBezTo>
                <a:cubicBezTo>
                  <a:pt x="3765563" y="514200"/>
                  <a:pt x="3776421" y="512623"/>
                  <a:pt x="3785610" y="506281"/>
                </a:cubicBezTo>
                <a:cubicBezTo>
                  <a:pt x="3786981" y="505328"/>
                  <a:pt x="3788724" y="504176"/>
                  <a:pt x="3789173" y="502747"/>
                </a:cubicBezTo>
                <a:cubicBezTo>
                  <a:pt x="3793202" y="490025"/>
                  <a:pt x="3788477" y="482439"/>
                  <a:pt x="3775888" y="481525"/>
                </a:cubicBezTo>
                <a:cubicBezTo>
                  <a:pt x="3760507" y="480424"/>
                  <a:pt x="3745111" y="479482"/>
                  <a:pt x="3729738" y="478261"/>
                </a:cubicBezTo>
                <a:cubicBezTo>
                  <a:pt x="3713215" y="476949"/>
                  <a:pt x="3696707" y="475439"/>
                  <a:pt x="3680202" y="473889"/>
                </a:cubicBezTo>
                <a:cubicBezTo>
                  <a:pt x="3670399" y="472964"/>
                  <a:pt x="3660633" y="471642"/>
                  <a:pt x="3650825" y="470784"/>
                </a:cubicBezTo>
                <a:cubicBezTo>
                  <a:pt x="3626690" y="468673"/>
                  <a:pt x="3602488" y="467198"/>
                  <a:pt x="3578417" y="464528"/>
                </a:cubicBezTo>
                <a:cubicBezTo>
                  <a:pt x="3562196" y="462734"/>
                  <a:pt x="3546227" y="458613"/>
                  <a:pt x="3530003" y="456832"/>
                </a:cubicBezTo>
                <a:cubicBezTo>
                  <a:pt x="3515036" y="455201"/>
                  <a:pt x="3500839" y="451048"/>
                  <a:pt x="3486589" y="446754"/>
                </a:cubicBezTo>
                <a:cubicBezTo>
                  <a:pt x="3485312" y="446369"/>
                  <a:pt x="3484200" y="445430"/>
                  <a:pt x="3482377" y="444384"/>
                </a:cubicBezTo>
                <a:cubicBezTo>
                  <a:pt x="3483788" y="443269"/>
                  <a:pt x="3484545" y="442424"/>
                  <a:pt x="3485489" y="441963"/>
                </a:cubicBezTo>
                <a:cubicBezTo>
                  <a:pt x="3491787" y="438897"/>
                  <a:pt x="3498247" y="436136"/>
                  <a:pt x="3504424" y="432841"/>
                </a:cubicBezTo>
                <a:cubicBezTo>
                  <a:pt x="3520991" y="424005"/>
                  <a:pt x="3538291" y="416977"/>
                  <a:pt x="3556477" y="412487"/>
                </a:cubicBezTo>
                <a:cubicBezTo>
                  <a:pt x="3573177" y="408351"/>
                  <a:pt x="3589998" y="404509"/>
                  <a:pt x="3606954" y="401661"/>
                </a:cubicBezTo>
                <a:cubicBezTo>
                  <a:pt x="3625673" y="398519"/>
                  <a:pt x="3644554" y="395312"/>
                  <a:pt x="3663460" y="394583"/>
                </a:cubicBezTo>
                <a:close/>
                <a:moveTo>
                  <a:pt x="4176608" y="308858"/>
                </a:moveTo>
                <a:lnTo>
                  <a:pt x="4224742" y="308934"/>
                </a:lnTo>
                <a:lnTo>
                  <a:pt x="4225936" y="326013"/>
                </a:lnTo>
                <a:lnTo>
                  <a:pt x="4181354" y="314660"/>
                </a:lnTo>
                <a:cubicBezTo>
                  <a:pt x="4178264" y="313874"/>
                  <a:pt x="4175290" y="312657"/>
                  <a:pt x="4172277" y="311641"/>
                </a:cubicBezTo>
                <a:cubicBezTo>
                  <a:pt x="4173938" y="309546"/>
                  <a:pt x="4175259" y="309005"/>
                  <a:pt x="4176608" y="308858"/>
                </a:cubicBezTo>
                <a:close/>
                <a:moveTo>
                  <a:pt x="2890771" y="0"/>
                </a:moveTo>
                <a:lnTo>
                  <a:pt x="4162110" y="0"/>
                </a:lnTo>
                <a:lnTo>
                  <a:pt x="4166512" y="5826"/>
                </a:lnTo>
                <a:cubicBezTo>
                  <a:pt x="4174907" y="9658"/>
                  <a:pt x="4183561" y="11534"/>
                  <a:pt x="4192175" y="6050"/>
                </a:cubicBezTo>
                <a:cubicBezTo>
                  <a:pt x="4194864" y="4332"/>
                  <a:pt x="4197863" y="3067"/>
                  <a:pt x="4200422" y="1172"/>
                </a:cubicBezTo>
                <a:lnTo>
                  <a:pt x="4201306" y="0"/>
                </a:lnTo>
                <a:lnTo>
                  <a:pt x="4203139" y="0"/>
                </a:lnTo>
                <a:lnTo>
                  <a:pt x="4210289" y="102242"/>
                </a:lnTo>
                <a:lnTo>
                  <a:pt x="4204130" y="107257"/>
                </a:lnTo>
                <a:cubicBezTo>
                  <a:pt x="4197306" y="110600"/>
                  <a:pt x="4189789" y="112578"/>
                  <a:pt x="4182022" y="113675"/>
                </a:cubicBezTo>
                <a:cubicBezTo>
                  <a:pt x="4160716" y="116682"/>
                  <a:pt x="4139251" y="118565"/>
                  <a:pt x="4117813" y="120447"/>
                </a:cubicBezTo>
                <a:cubicBezTo>
                  <a:pt x="4096322" y="122320"/>
                  <a:pt x="4074781" y="123693"/>
                  <a:pt x="4053257" y="125106"/>
                </a:cubicBezTo>
                <a:cubicBezTo>
                  <a:pt x="4027361" y="126812"/>
                  <a:pt x="4001447" y="128267"/>
                  <a:pt x="3975548" y="129934"/>
                </a:cubicBezTo>
                <a:cubicBezTo>
                  <a:pt x="3962507" y="130779"/>
                  <a:pt x="3949478" y="131993"/>
                  <a:pt x="3936432" y="132761"/>
                </a:cubicBezTo>
                <a:cubicBezTo>
                  <a:pt x="3922808" y="133568"/>
                  <a:pt x="3909153" y="133956"/>
                  <a:pt x="3895516" y="134685"/>
                </a:cubicBezTo>
                <a:cubicBezTo>
                  <a:pt x="3887719" y="135099"/>
                  <a:pt x="3879932" y="135775"/>
                  <a:pt x="3872151" y="136451"/>
                </a:cubicBezTo>
                <a:cubicBezTo>
                  <a:pt x="3863841" y="137178"/>
                  <a:pt x="3855555" y="138192"/>
                  <a:pt x="3847239" y="138827"/>
                </a:cubicBezTo>
                <a:cubicBezTo>
                  <a:pt x="3829602" y="140191"/>
                  <a:pt x="3811954" y="141412"/>
                  <a:pt x="3794307" y="142659"/>
                </a:cubicBezTo>
                <a:cubicBezTo>
                  <a:pt x="3772767" y="144179"/>
                  <a:pt x="3751225" y="145672"/>
                  <a:pt x="3729683" y="147178"/>
                </a:cubicBezTo>
                <a:cubicBezTo>
                  <a:pt x="3704972" y="148906"/>
                  <a:pt x="3680274" y="150832"/>
                  <a:pt x="3655548" y="152296"/>
                </a:cubicBezTo>
                <a:cubicBezTo>
                  <a:pt x="3631428" y="153745"/>
                  <a:pt x="3607280" y="154709"/>
                  <a:pt x="3583143" y="155909"/>
                </a:cubicBezTo>
                <a:cubicBezTo>
                  <a:pt x="3567451" y="156689"/>
                  <a:pt x="3551767" y="157694"/>
                  <a:pt x="3536068" y="158184"/>
                </a:cubicBezTo>
                <a:cubicBezTo>
                  <a:pt x="3529084" y="158409"/>
                  <a:pt x="3522071" y="157567"/>
                  <a:pt x="3515067" y="157265"/>
                </a:cubicBezTo>
                <a:cubicBezTo>
                  <a:pt x="3503400" y="156774"/>
                  <a:pt x="3491655" y="157002"/>
                  <a:pt x="3480077" y="155702"/>
                </a:cubicBezTo>
                <a:cubicBezTo>
                  <a:pt x="3456632" y="153080"/>
                  <a:pt x="3433273" y="149700"/>
                  <a:pt x="3409891" y="146519"/>
                </a:cubicBezTo>
                <a:cubicBezTo>
                  <a:pt x="3401791" y="145424"/>
                  <a:pt x="3393678" y="144302"/>
                  <a:pt x="3385665" y="142712"/>
                </a:cubicBezTo>
                <a:cubicBezTo>
                  <a:pt x="3375376" y="140674"/>
                  <a:pt x="3365197" y="138087"/>
                  <a:pt x="3354940" y="135889"/>
                </a:cubicBezTo>
                <a:cubicBezTo>
                  <a:pt x="3337255" y="132086"/>
                  <a:pt x="3319542" y="128417"/>
                  <a:pt x="3301847" y="124642"/>
                </a:cubicBezTo>
                <a:cubicBezTo>
                  <a:pt x="3285022" y="121069"/>
                  <a:pt x="3268196" y="117496"/>
                  <a:pt x="3251393" y="113802"/>
                </a:cubicBezTo>
                <a:cubicBezTo>
                  <a:pt x="3236331" y="110501"/>
                  <a:pt x="3221269" y="107188"/>
                  <a:pt x="3206269" y="103607"/>
                </a:cubicBezTo>
                <a:cubicBezTo>
                  <a:pt x="3198609" y="101780"/>
                  <a:pt x="3191056" y="99459"/>
                  <a:pt x="3183507" y="97177"/>
                </a:cubicBezTo>
                <a:cubicBezTo>
                  <a:pt x="3167866" y="92452"/>
                  <a:pt x="3152221" y="87742"/>
                  <a:pt x="3136649" y="82788"/>
                </a:cubicBezTo>
                <a:cubicBezTo>
                  <a:pt x="3113004" y="75272"/>
                  <a:pt x="3089456" y="67447"/>
                  <a:pt x="3065800" y="59972"/>
                </a:cubicBezTo>
                <a:cubicBezTo>
                  <a:pt x="3036351" y="50659"/>
                  <a:pt x="3006913" y="41292"/>
                  <a:pt x="2977314" y="32478"/>
                </a:cubicBezTo>
                <a:cubicBezTo>
                  <a:pt x="2959729" y="27243"/>
                  <a:pt x="2942480" y="21088"/>
                  <a:pt x="2925093" y="15298"/>
                </a:cubicBezTo>
                <a:close/>
                <a:moveTo>
                  <a:pt x="0" y="0"/>
                </a:moveTo>
                <a:lnTo>
                  <a:pt x="2834737" y="0"/>
                </a:lnTo>
                <a:lnTo>
                  <a:pt x="2881097" y="25947"/>
                </a:lnTo>
                <a:cubicBezTo>
                  <a:pt x="2900359" y="34205"/>
                  <a:pt x="2919806" y="42094"/>
                  <a:pt x="2939490" y="49266"/>
                </a:cubicBezTo>
                <a:cubicBezTo>
                  <a:pt x="2953930" y="54535"/>
                  <a:pt x="2968917" y="58277"/>
                  <a:pt x="2983609" y="62869"/>
                </a:cubicBezTo>
                <a:cubicBezTo>
                  <a:pt x="3005016" y="69539"/>
                  <a:pt x="3026347" y="76464"/>
                  <a:pt x="3047766" y="83106"/>
                </a:cubicBezTo>
                <a:cubicBezTo>
                  <a:pt x="3071096" y="90341"/>
                  <a:pt x="3094494" y="97345"/>
                  <a:pt x="3117848" y="104499"/>
                </a:cubicBezTo>
                <a:cubicBezTo>
                  <a:pt x="3144602" y="112694"/>
                  <a:pt x="3171272" y="121173"/>
                  <a:pt x="3198116" y="129058"/>
                </a:cubicBezTo>
                <a:cubicBezTo>
                  <a:pt x="3210135" y="132585"/>
                  <a:pt x="3222463" y="135087"/>
                  <a:pt x="3234696" y="137872"/>
                </a:cubicBezTo>
                <a:cubicBezTo>
                  <a:pt x="3247982" y="140875"/>
                  <a:pt x="3261311" y="143703"/>
                  <a:pt x="3274640" y="146518"/>
                </a:cubicBezTo>
                <a:cubicBezTo>
                  <a:pt x="3289483" y="149662"/>
                  <a:pt x="3304369" y="152592"/>
                  <a:pt x="3319195" y="155816"/>
                </a:cubicBezTo>
                <a:cubicBezTo>
                  <a:pt x="3337996" y="159911"/>
                  <a:pt x="3356738" y="164247"/>
                  <a:pt x="3375536" y="168355"/>
                </a:cubicBezTo>
                <a:cubicBezTo>
                  <a:pt x="3378878" y="169083"/>
                  <a:pt x="3382411" y="168903"/>
                  <a:pt x="3385778" y="169564"/>
                </a:cubicBezTo>
                <a:cubicBezTo>
                  <a:pt x="3399182" y="172150"/>
                  <a:pt x="3412456" y="175628"/>
                  <a:pt x="3425960" y="177415"/>
                </a:cubicBezTo>
                <a:cubicBezTo>
                  <a:pt x="3446439" y="180125"/>
                  <a:pt x="3467042" y="182035"/>
                  <a:pt x="3487640" y="183655"/>
                </a:cubicBezTo>
                <a:cubicBezTo>
                  <a:pt x="3515265" y="185826"/>
                  <a:pt x="3542959" y="184958"/>
                  <a:pt x="3570619" y="184212"/>
                </a:cubicBezTo>
                <a:cubicBezTo>
                  <a:pt x="3585172" y="183814"/>
                  <a:pt x="3599703" y="182548"/>
                  <a:pt x="3614254" y="181821"/>
                </a:cubicBezTo>
                <a:cubicBezTo>
                  <a:pt x="3631732" y="180941"/>
                  <a:pt x="3649228" y="180364"/>
                  <a:pt x="3666699" y="179367"/>
                </a:cubicBezTo>
                <a:cubicBezTo>
                  <a:pt x="3682966" y="178427"/>
                  <a:pt x="3699210" y="177094"/>
                  <a:pt x="3715466" y="175970"/>
                </a:cubicBezTo>
                <a:cubicBezTo>
                  <a:pt x="3735561" y="174578"/>
                  <a:pt x="3755671" y="173369"/>
                  <a:pt x="3775757" y="171833"/>
                </a:cubicBezTo>
                <a:cubicBezTo>
                  <a:pt x="3797501" y="170167"/>
                  <a:pt x="3819210" y="168003"/>
                  <a:pt x="3840962" y="166429"/>
                </a:cubicBezTo>
                <a:cubicBezTo>
                  <a:pt x="3858288" y="165178"/>
                  <a:pt x="3875665" y="164649"/>
                  <a:pt x="3893002" y="163515"/>
                </a:cubicBezTo>
                <a:cubicBezTo>
                  <a:pt x="3904536" y="162762"/>
                  <a:pt x="3916024" y="161273"/>
                  <a:pt x="3927552" y="160493"/>
                </a:cubicBezTo>
                <a:cubicBezTo>
                  <a:pt x="3946907" y="159179"/>
                  <a:pt x="3966279" y="158312"/>
                  <a:pt x="3985619" y="156987"/>
                </a:cubicBezTo>
                <a:cubicBezTo>
                  <a:pt x="4001296" y="155917"/>
                  <a:pt x="4016927" y="154375"/>
                  <a:pt x="4032597" y="153201"/>
                </a:cubicBezTo>
                <a:cubicBezTo>
                  <a:pt x="4040091" y="152637"/>
                  <a:pt x="4047617" y="152559"/>
                  <a:pt x="4055123" y="151981"/>
                </a:cubicBezTo>
                <a:cubicBezTo>
                  <a:pt x="4071659" y="150733"/>
                  <a:pt x="4088175" y="149195"/>
                  <a:pt x="4104712" y="147972"/>
                </a:cubicBezTo>
                <a:cubicBezTo>
                  <a:pt x="4128231" y="146236"/>
                  <a:pt x="4151841" y="145416"/>
                  <a:pt x="4175250" y="142843"/>
                </a:cubicBezTo>
                <a:cubicBezTo>
                  <a:pt x="4185154" y="141754"/>
                  <a:pt x="4194942" y="139908"/>
                  <a:pt x="4204245" y="136726"/>
                </a:cubicBezTo>
                <a:lnTo>
                  <a:pt x="4212391" y="132311"/>
                </a:lnTo>
                <a:lnTo>
                  <a:pt x="4222980" y="283736"/>
                </a:lnTo>
                <a:lnTo>
                  <a:pt x="4165972" y="285617"/>
                </a:lnTo>
                <a:cubicBezTo>
                  <a:pt x="4156280" y="287377"/>
                  <a:pt x="4147784" y="292100"/>
                  <a:pt x="4141277" y="298848"/>
                </a:cubicBezTo>
                <a:cubicBezTo>
                  <a:pt x="4138066" y="302173"/>
                  <a:pt x="4137143" y="309151"/>
                  <a:pt x="4137632" y="314248"/>
                </a:cubicBezTo>
                <a:cubicBezTo>
                  <a:pt x="4138351" y="321718"/>
                  <a:pt x="4143410" y="326892"/>
                  <a:pt x="4150545" y="330258"/>
                </a:cubicBezTo>
                <a:cubicBezTo>
                  <a:pt x="4162280" y="335823"/>
                  <a:pt x="4174870" y="338149"/>
                  <a:pt x="4187280" y="341292"/>
                </a:cubicBezTo>
                <a:lnTo>
                  <a:pt x="4227743" y="351854"/>
                </a:lnTo>
                <a:lnTo>
                  <a:pt x="4241541" y="549171"/>
                </a:lnTo>
                <a:lnTo>
                  <a:pt x="4214849" y="555185"/>
                </a:lnTo>
                <a:cubicBezTo>
                  <a:pt x="4194427" y="560109"/>
                  <a:pt x="4174205" y="565785"/>
                  <a:pt x="4153895" y="571163"/>
                </a:cubicBezTo>
                <a:cubicBezTo>
                  <a:pt x="4148817" y="572507"/>
                  <a:pt x="4143588" y="573558"/>
                  <a:pt x="4138737" y="575507"/>
                </a:cubicBezTo>
                <a:cubicBezTo>
                  <a:pt x="4134142" y="577346"/>
                  <a:pt x="4130784" y="576104"/>
                  <a:pt x="4127763" y="572898"/>
                </a:cubicBezTo>
                <a:cubicBezTo>
                  <a:pt x="4115333" y="559650"/>
                  <a:pt x="4099913" y="550069"/>
                  <a:pt x="4085499" y="539401"/>
                </a:cubicBezTo>
                <a:cubicBezTo>
                  <a:pt x="4066077" y="525020"/>
                  <a:pt x="4045231" y="512546"/>
                  <a:pt x="4025216" y="498933"/>
                </a:cubicBezTo>
                <a:cubicBezTo>
                  <a:pt x="4016101" y="492722"/>
                  <a:pt x="4007677" y="485463"/>
                  <a:pt x="3998621" y="479143"/>
                </a:cubicBezTo>
                <a:cubicBezTo>
                  <a:pt x="3985764" y="470174"/>
                  <a:pt x="3972843" y="461222"/>
                  <a:pt x="3959497" y="452986"/>
                </a:cubicBezTo>
                <a:cubicBezTo>
                  <a:pt x="3942675" y="442605"/>
                  <a:pt x="3925486" y="432819"/>
                  <a:pt x="3908307" y="423030"/>
                </a:cubicBezTo>
                <a:cubicBezTo>
                  <a:pt x="3888231" y="411597"/>
                  <a:pt x="3867288" y="401901"/>
                  <a:pt x="3845576" y="394079"/>
                </a:cubicBezTo>
                <a:cubicBezTo>
                  <a:pt x="3828851" y="388044"/>
                  <a:pt x="3811965" y="382312"/>
                  <a:pt x="3794842" y="377573"/>
                </a:cubicBezTo>
                <a:cubicBezTo>
                  <a:pt x="3779985" y="373467"/>
                  <a:pt x="3764826" y="369777"/>
                  <a:pt x="3749557" y="368022"/>
                </a:cubicBezTo>
                <a:cubicBezTo>
                  <a:pt x="3734003" y="366234"/>
                  <a:pt x="3718155" y="366826"/>
                  <a:pt x="3702434" y="366792"/>
                </a:cubicBezTo>
                <a:cubicBezTo>
                  <a:pt x="3690793" y="366761"/>
                  <a:pt x="3679152" y="367444"/>
                  <a:pt x="3667510" y="367742"/>
                </a:cubicBezTo>
                <a:cubicBezTo>
                  <a:pt x="3636748" y="368535"/>
                  <a:pt x="3606509" y="373328"/>
                  <a:pt x="3576392" y="379286"/>
                </a:cubicBezTo>
                <a:cubicBezTo>
                  <a:pt x="3546228" y="385247"/>
                  <a:pt x="3518198" y="397062"/>
                  <a:pt x="3490709" y="410304"/>
                </a:cubicBezTo>
                <a:cubicBezTo>
                  <a:pt x="3480777" y="415089"/>
                  <a:pt x="3471268" y="420767"/>
                  <a:pt x="3461645" y="426176"/>
                </a:cubicBezTo>
                <a:cubicBezTo>
                  <a:pt x="3459374" y="427456"/>
                  <a:pt x="3457299" y="429172"/>
                  <a:pt x="3455346" y="430917"/>
                </a:cubicBezTo>
                <a:cubicBezTo>
                  <a:pt x="3443068" y="441894"/>
                  <a:pt x="3447501" y="455345"/>
                  <a:pt x="3459296" y="462462"/>
                </a:cubicBezTo>
                <a:cubicBezTo>
                  <a:pt x="3470125" y="469000"/>
                  <a:pt x="3482130" y="472845"/>
                  <a:pt x="3494280" y="475742"/>
                </a:cubicBezTo>
                <a:cubicBezTo>
                  <a:pt x="3512401" y="480055"/>
                  <a:pt x="3530634" y="484110"/>
                  <a:pt x="3549011" y="487086"/>
                </a:cubicBezTo>
                <a:cubicBezTo>
                  <a:pt x="3575505" y="491369"/>
                  <a:pt x="3602153" y="494742"/>
                  <a:pt x="3628771" y="498211"/>
                </a:cubicBezTo>
                <a:cubicBezTo>
                  <a:pt x="3641368" y="499863"/>
                  <a:pt x="3654047" y="500850"/>
                  <a:pt x="3666690" y="502142"/>
                </a:cubicBezTo>
                <a:cubicBezTo>
                  <a:pt x="3666834" y="502766"/>
                  <a:pt x="3666979" y="503402"/>
                  <a:pt x="3667122" y="504026"/>
                </a:cubicBezTo>
                <a:cubicBezTo>
                  <a:pt x="3664979" y="505086"/>
                  <a:pt x="3662941" y="506547"/>
                  <a:pt x="3660678" y="507128"/>
                </a:cubicBezTo>
                <a:cubicBezTo>
                  <a:pt x="3646548" y="510741"/>
                  <a:pt x="3632109" y="513347"/>
                  <a:pt x="3618262" y="517811"/>
                </a:cubicBezTo>
                <a:cubicBezTo>
                  <a:pt x="3600249" y="523622"/>
                  <a:pt x="3582663" y="530789"/>
                  <a:pt x="3564956" y="537516"/>
                </a:cubicBezTo>
                <a:cubicBezTo>
                  <a:pt x="3557889" y="540199"/>
                  <a:pt x="3550847" y="543027"/>
                  <a:pt x="3544037" y="546300"/>
                </a:cubicBezTo>
                <a:cubicBezTo>
                  <a:pt x="3535731" y="550285"/>
                  <a:pt x="3527674" y="554793"/>
                  <a:pt x="3519527" y="559122"/>
                </a:cubicBezTo>
                <a:cubicBezTo>
                  <a:pt x="3517978" y="559943"/>
                  <a:pt x="3516616" y="561226"/>
                  <a:pt x="3514991" y="561775"/>
                </a:cubicBezTo>
                <a:cubicBezTo>
                  <a:pt x="3499700" y="566974"/>
                  <a:pt x="3487828" y="577764"/>
                  <a:pt x="3475352" y="587172"/>
                </a:cubicBezTo>
                <a:cubicBezTo>
                  <a:pt x="3462119" y="597135"/>
                  <a:pt x="3450239" y="608955"/>
                  <a:pt x="3438157" y="620381"/>
                </a:cubicBezTo>
                <a:cubicBezTo>
                  <a:pt x="3432298" y="625922"/>
                  <a:pt x="3427648" y="632752"/>
                  <a:pt x="3421856" y="638381"/>
                </a:cubicBezTo>
                <a:cubicBezTo>
                  <a:pt x="3416013" y="644053"/>
                  <a:pt x="3413310" y="650681"/>
                  <a:pt x="3413448" y="659576"/>
                </a:cubicBezTo>
                <a:cubicBezTo>
                  <a:pt x="3415729" y="661646"/>
                  <a:pt x="3418480" y="664646"/>
                  <a:pt x="3421709" y="666980"/>
                </a:cubicBezTo>
                <a:cubicBezTo>
                  <a:pt x="3428587" y="671948"/>
                  <a:pt x="3436734" y="671364"/>
                  <a:pt x="3444480" y="670770"/>
                </a:cubicBezTo>
                <a:cubicBezTo>
                  <a:pt x="3462652" y="669395"/>
                  <a:pt x="3480761" y="667165"/>
                  <a:pt x="3498925" y="665644"/>
                </a:cubicBezTo>
                <a:cubicBezTo>
                  <a:pt x="3529435" y="663102"/>
                  <a:pt x="3559970" y="660861"/>
                  <a:pt x="3590489" y="658423"/>
                </a:cubicBezTo>
                <a:cubicBezTo>
                  <a:pt x="3612533" y="656670"/>
                  <a:pt x="3634568" y="654787"/>
                  <a:pt x="3656608" y="652982"/>
                </a:cubicBezTo>
                <a:cubicBezTo>
                  <a:pt x="3657722" y="652891"/>
                  <a:pt x="3658847" y="652917"/>
                  <a:pt x="3660527" y="654093"/>
                </a:cubicBezTo>
                <a:cubicBezTo>
                  <a:pt x="3653880" y="658239"/>
                  <a:pt x="3647141" y="662246"/>
                  <a:pt x="3640608" y="666555"/>
                </a:cubicBezTo>
                <a:cubicBezTo>
                  <a:pt x="3629693" y="673769"/>
                  <a:pt x="3618701" y="680896"/>
                  <a:pt x="3608137" y="688601"/>
                </a:cubicBezTo>
                <a:cubicBezTo>
                  <a:pt x="3598779" y="695430"/>
                  <a:pt x="3589959" y="703012"/>
                  <a:pt x="3580905" y="710255"/>
                </a:cubicBezTo>
                <a:cubicBezTo>
                  <a:pt x="3571339" y="717916"/>
                  <a:pt x="3561691" y="725490"/>
                  <a:pt x="3552230" y="733276"/>
                </a:cubicBezTo>
                <a:cubicBezTo>
                  <a:pt x="3530713" y="751009"/>
                  <a:pt x="3510133" y="769770"/>
                  <a:pt x="3490462" y="789548"/>
                </a:cubicBezTo>
                <a:cubicBezTo>
                  <a:pt x="3481866" y="798184"/>
                  <a:pt x="3472613" y="806206"/>
                  <a:pt x="3464358" y="815161"/>
                </a:cubicBezTo>
                <a:cubicBezTo>
                  <a:pt x="3457724" y="822353"/>
                  <a:pt x="3451707" y="830228"/>
                  <a:pt x="3446218" y="838342"/>
                </a:cubicBezTo>
                <a:cubicBezTo>
                  <a:pt x="3440868" y="846250"/>
                  <a:pt x="3443421" y="857971"/>
                  <a:pt x="3451677" y="861735"/>
                </a:cubicBezTo>
                <a:cubicBezTo>
                  <a:pt x="3456733" y="864032"/>
                  <a:pt x="3463179" y="864822"/>
                  <a:pt x="3468747" y="864156"/>
                </a:cubicBezTo>
                <a:cubicBezTo>
                  <a:pt x="3482340" y="862546"/>
                  <a:pt x="3495820" y="859888"/>
                  <a:pt x="3509282" y="857310"/>
                </a:cubicBezTo>
                <a:cubicBezTo>
                  <a:pt x="3525902" y="854129"/>
                  <a:pt x="3542523" y="850909"/>
                  <a:pt x="3559022" y="847170"/>
                </a:cubicBezTo>
                <a:cubicBezTo>
                  <a:pt x="3578820" y="842672"/>
                  <a:pt x="3598513" y="837706"/>
                  <a:pt x="3618213" y="832793"/>
                </a:cubicBezTo>
                <a:cubicBezTo>
                  <a:pt x="3637374" y="828010"/>
                  <a:pt x="3656555" y="823278"/>
                  <a:pt x="3675601" y="818068"/>
                </a:cubicBezTo>
                <a:cubicBezTo>
                  <a:pt x="3689091" y="814367"/>
                  <a:pt x="3702358" y="809851"/>
                  <a:pt x="3715760" y="805827"/>
                </a:cubicBezTo>
                <a:cubicBezTo>
                  <a:pt x="3717784" y="805223"/>
                  <a:pt x="3720005" y="805279"/>
                  <a:pt x="3722928" y="806513"/>
                </a:cubicBezTo>
                <a:cubicBezTo>
                  <a:pt x="3719960" y="809847"/>
                  <a:pt x="3716716" y="812977"/>
                  <a:pt x="3714072" y="816552"/>
                </a:cubicBezTo>
                <a:cubicBezTo>
                  <a:pt x="3698661" y="837393"/>
                  <a:pt x="3683264" y="858244"/>
                  <a:pt x="3668119" y="879278"/>
                </a:cubicBezTo>
                <a:cubicBezTo>
                  <a:pt x="3658585" y="892517"/>
                  <a:pt x="3650271" y="906714"/>
                  <a:pt x="3640010" y="919330"/>
                </a:cubicBezTo>
                <a:cubicBezTo>
                  <a:pt x="3627286" y="934983"/>
                  <a:pt x="3617706" y="952540"/>
                  <a:pt x="3606732" y="969257"/>
                </a:cubicBezTo>
                <a:cubicBezTo>
                  <a:pt x="3595196" y="986832"/>
                  <a:pt x="3585715" y="1005464"/>
                  <a:pt x="3576886" y="1024433"/>
                </a:cubicBezTo>
                <a:cubicBezTo>
                  <a:pt x="3570387" y="1038396"/>
                  <a:pt x="3564923" y="1052855"/>
                  <a:pt x="3558948" y="1067060"/>
                </a:cubicBezTo>
                <a:cubicBezTo>
                  <a:pt x="3556421" y="1073081"/>
                  <a:pt x="3557155" y="1079019"/>
                  <a:pt x="3559342" y="1084842"/>
                </a:cubicBezTo>
                <a:cubicBezTo>
                  <a:pt x="3561343" y="1090190"/>
                  <a:pt x="3566636" y="1093646"/>
                  <a:pt x="3572400" y="1093137"/>
                </a:cubicBezTo>
                <a:lnTo>
                  <a:pt x="3572399" y="1093151"/>
                </a:lnTo>
                <a:lnTo>
                  <a:pt x="3583465" y="1090887"/>
                </a:lnTo>
                <a:cubicBezTo>
                  <a:pt x="3600673" y="1085039"/>
                  <a:pt x="3618005" y="1079684"/>
                  <a:pt x="3635641" y="1075193"/>
                </a:cubicBezTo>
                <a:cubicBezTo>
                  <a:pt x="3657793" y="1069541"/>
                  <a:pt x="3679711" y="1062982"/>
                  <a:pt x="3701777" y="1056993"/>
                </a:cubicBezTo>
                <a:cubicBezTo>
                  <a:pt x="3716376" y="1053016"/>
                  <a:pt x="3731195" y="1049803"/>
                  <a:pt x="3745651" y="1045375"/>
                </a:cubicBezTo>
                <a:cubicBezTo>
                  <a:pt x="3754219" y="1042758"/>
                  <a:pt x="3762515" y="1038932"/>
                  <a:pt x="3770515" y="1034824"/>
                </a:cubicBezTo>
                <a:cubicBezTo>
                  <a:pt x="3793591" y="1023000"/>
                  <a:pt x="3815488" y="1009146"/>
                  <a:pt x="3836804" y="994397"/>
                </a:cubicBezTo>
                <a:cubicBezTo>
                  <a:pt x="3853121" y="983111"/>
                  <a:pt x="3869673" y="972085"/>
                  <a:pt x="3885272" y="959847"/>
                </a:cubicBezTo>
                <a:cubicBezTo>
                  <a:pt x="3900371" y="948011"/>
                  <a:pt x="3914888" y="935308"/>
                  <a:pt x="3928753" y="922029"/>
                </a:cubicBezTo>
                <a:cubicBezTo>
                  <a:pt x="3948700" y="902930"/>
                  <a:pt x="3967963" y="883100"/>
                  <a:pt x="3987241" y="863321"/>
                </a:cubicBezTo>
                <a:cubicBezTo>
                  <a:pt x="3997225" y="853098"/>
                  <a:pt x="4007423" y="842926"/>
                  <a:pt x="4016092" y="831621"/>
                </a:cubicBezTo>
                <a:cubicBezTo>
                  <a:pt x="4032049" y="810781"/>
                  <a:pt x="4046863" y="789058"/>
                  <a:pt x="4062331" y="767845"/>
                </a:cubicBezTo>
                <a:cubicBezTo>
                  <a:pt x="4068362" y="759574"/>
                  <a:pt x="4075379" y="751998"/>
                  <a:pt x="4081066" y="743514"/>
                </a:cubicBezTo>
                <a:cubicBezTo>
                  <a:pt x="4089500" y="730932"/>
                  <a:pt x="4097680" y="718117"/>
                  <a:pt x="4104999" y="704861"/>
                </a:cubicBezTo>
                <a:cubicBezTo>
                  <a:pt x="4115163" y="686458"/>
                  <a:pt x="4124980" y="667816"/>
                  <a:pt x="4133900" y="648775"/>
                </a:cubicBezTo>
                <a:cubicBezTo>
                  <a:pt x="4140697" y="634290"/>
                  <a:pt x="4146263" y="619190"/>
                  <a:pt x="4151565" y="604070"/>
                </a:cubicBezTo>
                <a:cubicBezTo>
                  <a:pt x="4153215" y="599364"/>
                  <a:pt x="4154940" y="596684"/>
                  <a:pt x="4159883" y="595493"/>
                </a:cubicBezTo>
                <a:cubicBezTo>
                  <a:pt x="4174854" y="591874"/>
                  <a:pt x="4189656" y="587528"/>
                  <a:pt x="4204662" y="584024"/>
                </a:cubicBezTo>
                <a:lnTo>
                  <a:pt x="4243385" y="575547"/>
                </a:lnTo>
                <a:lnTo>
                  <a:pt x="4463379" y="3721608"/>
                </a:lnTo>
                <a:lnTo>
                  <a:pt x="0" y="3721608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anchor="b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59BA103E-E163-BC70-875B-655977AE6C2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 rot="21240000">
            <a:off x="4644367" y="547000"/>
            <a:ext cx="3730752" cy="3721608"/>
          </a:xfrm>
          <a:prstGeom prst="rect">
            <a:avLst/>
          </a:prstGeom>
          <a:solidFill>
            <a:schemeClr val="bg2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36" name="Picture Placeholder 35">
            <a:extLst>
              <a:ext uri="{FF2B5EF4-FFF2-40B4-BE49-F238E27FC236}">
                <a16:creationId xmlns:a16="http://schemas.microsoft.com/office/drawing/2014/main" id="{B4757ABC-95AD-4887-8C9C-60CD26F4A44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16547" y="2868712"/>
            <a:ext cx="2286000" cy="2505456"/>
          </a:xfrm>
          <a:custGeom>
            <a:avLst/>
            <a:gdLst>
              <a:gd name="connsiteX0" fmla="*/ 455124 w 2286000"/>
              <a:gd name="connsiteY0" fmla="*/ 2403031 h 2505456"/>
              <a:gd name="connsiteX1" fmla="*/ 439134 w 2286000"/>
              <a:gd name="connsiteY1" fmla="*/ 2422533 h 2505456"/>
              <a:gd name="connsiteX2" fmla="*/ 422874 w 2286000"/>
              <a:gd name="connsiteY2" fmla="*/ 2442806 h 2505456"/>
              <a:gd name="connsiteX3" fmla="*/ 391330 w 2286000"/>
              <a:gd name="connsiteY3" fmla="*/ 2480396 h 2505456"/>
              <a:gd name="connsiteX4" fmla="*/ 367018 w 2286000"/>
              <a:gd name="connsiteY4" fmla="*/ 2505456 h 2505456"/>
              <a:gd name="connsiteX5" fmla="*/ 205965 w 2286000"/>
              <a:gd name="connsiteY5" fmla="*/ 2505456 h 2505456"/>
              <a:gd name="connsiteX6" fmla="*/ 215876 w 2286000"/>
              <a:gd name="connsiteY6" fmla="*/ 2499240 h 2505456"/>
              <a:gd name="connsiteX7" fmla="*/ 356030 w 2286000"/>
              <a:gd name="connsiteY7" fmla="*/ 2428926 h 2505456"/>
              <a:gd name="connsiteX8" fmla="*/ 430155 w 2286000"/>
              <a:gd name="connsiteY8" fmla="*/ 2406723 h 2505456"/>
              <a:gd name="connsiteX9" fmla="*/ 553148 w 2286000"/>
              <a:gd name="connsiteY9" fmla="*/ 885304 h 2505456"/>
              <a:gd name="connsiteX10" fmla="*/ 556997 w 2286000"/>
              <a:gd name="connsiteY10" fmla="*/ 885354 h 2505456"/>
              <a:gd name="connsiteX11" fmla="*/ 542370 w 2286000"/>
              <a:gd name="connsiteY11" fmla="*/ 929990 h 2505456"/>
              <a:gd name="connsiteX12" fmla="*/ 542370 w 2286000"/>
              <a:gd name="connsiteY12" fmla="*/ 929988 h 2505456"/>
              <a:gd name="connsiteX13" fmla="*/ 518764 w 2286000"/>
              <a:gd name="connsiteY13" fmla="*/ 983447 h 2505456"/>
              <a:gd name="connsiteX14" fmla="*/ 446068 w 2286000"/>
              <a:gd name="connsiteY14" fmla="*/ 1145413 h 2505456"/>
              <a:gd name="connsiteX15" fmla="*/ 310233 w 2286000"/>
              <a:gd name="connsiteY15" fmla="*/ 1397966 h 2505456"/>
              <a:gd name="connsiteX16" fmla="*/ 113537 w 2286000"/>
              <a:gd name="connsiteY16" fmla="*/ 1709415 h 2505456"/>
              <a:gd name="connsiteX17" fmla="*/ 67032 w 2286000"/>
              <a:gd name="connsiteY17" fmla="*/ 1777239 h 2505456"/>
              <a:gd name="connsiteX18" fmla="*/ 8680 w 2286000"/>
              <a:gd name="connsiteY18" fmla="*/ 1862880 h 2505456"/>
              <a:gd name="connsiteX19" fmla="*/ 0 w 2286000"/>
              <a:gd name="connsiteY19" fmla="*/ 1876780 h 2505456"/>
              <a:gd name="connsiteX20" fmla="*/ 0 w 2286000"/>
              <a:gd name="connsiteY20" fmla="*/ 1580584 h 2505456"/>
              <a:gd name="connsiteX21" fmla="*/ 30549 w 2286000"/>
              <a:gd name="connsiteY21" fmla="*/ 1535987 h 2505456"/>
              <a:gd name="connsiteX22" fmla="*/ 103593 w 2286000"/>
              <a:gd name="connsiteY22" fmla="*/ 1429407 h 2505456"/>
              <a:gd name="connsiteX23" fmla="*/ 129360 w 2286000"/>
              <a:gd name="connsiteY23" fmla="*/ 1394873 h 2505456"/>
              <a:gd name="connsiteX24" fmla="*/ 144579 w 2286000"/>
              <a:gd name="connsiteY24" fmla="*/ 1375003 h 2505456"/>
              <a:gd name="connsiteX25" fmla="*/ 229342 w 2286000"/>
              <a:gd name="connsiteY25" fmla="*/ 1260662 h 2505456"/>
              <a:gd name="connsiteX26" fmla="*/ 255032 w 2286000"/>
              <a:gd name="connsiteY26" fmla="*/ 1225019 h 2505456"/>
              <a:gd name="connsiteX27" fmla="*/ 309037 w 2286000"/>
              <a:gd name="connsiteY27" fmla="*/ 1152795 h 2505456"/>
              <a:gd name="connsiteX28" fmla="*/ 464142 w 2286000"/>
              <a:gd name="connsiteY28" fmla="*/ 968715 h 2505456"/>
              <a:gd name="connsiteX29" fmla="*/ 490463 w 2286000"/>
              <a:gd name="connsiteY29" fmla="*/ 937864 h 2505456"/>
              <a:gd name="connsiteX30" fmla="*/ 514455 w 2286000"/>
              <a:gd name="connsiteY30" fmla="*/ 913404 h 2505456"/>
              <a:gd name="connsiteX31" fmla="*/ 525428 w 2286000"/>
              <a:gd name="connsiteY31" fmla="*/ 902835 h 2505456"/>
              <a:gd name="connsiteX32" fmla="*/ 547117 w 2286000"/>
              <a:gd name="connsiteY32" fmla="*/ 888170 h 2505456"/>
              <a:gd name="connsiteX33" fmla="*/ 553148 w 2286000"/>
              <a:gd name="connsiteY33" fmla="*/ 885304 h 2505456"/>
              <a:gd name="connsiteX34" fmla="*/ 0 w 2286000"/>
              <a:gd name="connsiteY34" fmla="*/ 0 h 2505456"/>
              <a:gd name="connsiteX35" fmla="*/ 2286000 w 2286000"/>
              <a:gd name="connsiteY35" fmla="*/ 0 h 2505456"/>
              <a:gd name="connsiteX36" fmla="*/ 2286000 w 2286000"/>
              <a:gd name="connsiteY36" fmla="*/ 2505456 h 2505456"/>
              <a:gd name="connsiteX37" fmla="*/ 395746 w 2286000"/>
              <a:gd name="connsiteY37" fmla="*/ 2505456 h 2505456"/>
              <a:gd name="connsiteX38" fmla="*/ 435416 w 2286000"/>
              <a:gd name="connsiteY38" fmla="*/ 2462977 h 2505456"/>
              <a:gd name="connsiteX39" fmla="*/ 437166 w 2286000"/>
              <a:gd name="connsiteY39" fmla="*/ 2461035 h 2505456"/>
              <a:gd name="connsiteX40" fmla="*/ 473186 w 2286000"/>
              <a:gd name="connsiteY40" fmla="*/ 2405089 h 2505456"/>
              <a:gd name="connsiteX41" fmla="*/ 464721 w 2286000"/>
              <a:gd name="connsiteY41" fmla="*/ 2383271 h 2505456"/>
              <a:gd name="connsiteX42" fmla="*/ 430862 w 2286000"/>
              <a:gd name="connsiteY42" fmla="*/ 2380235 h 2505456"/>
              <a:gd name="connsiteX43" fmla="*/ 308857 w 2286000"/>
              <a:gd name="connsiteY43" fmla="*/ 2422237 h 2505456"/>
              <a:gd name="connsiteX44" fmla="*/ 167992 w 2286000"/>
              <a:gd name="connsiteY44" fmla="*/ 2496685 h 2505456"/>
              <a:gd name="connsiteX45" fmla="*/ 154402 w 2286000"/>
              <a:gd name="connsiteY45" fmla="*/ 2505456 h 2505456"/>
              <a:gd name="connsiteX46" fmla="*/ 0 w 2286000"/>
              <a:gd name="connsiteY46" fmla="*/ 2505456 h 2505456"/>
              <a:gd name="connsiteX47" fmla="*/ 0 w 2286000"/>
              <a:gd name="connsiteY47" fmla="*/ 1936301 h 2505456"/>
              <a:gd name="connsiteX48" fmla="*/ 62967 w 2286000"/>
              <a:gd name="connsiteY48" fmla="*/ 1833575 h 2505456"/>
              <a:gd name="connsiteX49" fmla="*/ 103619 w 2286000"/>
              <a:gd name="connsiteY49" fmla="*/ 1772256 h 2505456"/>
              <a:gd name="connsiteX50" fmla="*/ 123481 w 2286000"/>
              <a:gd name="connsiteY50" fmla="*/ 1742927 h 2505456"/>
              <a:gd name="connsiteX51" fmla="*/ 141980 w 2286000"/>
              <a:gd name="connsiteY51" fmla="*/ 1715488 h 2505456"/>
              <a:gd name="connsiteX52" fmla="*/ 186890 w 2286000"/>
              <a:gd name="connsiteY52" fmla="*/ 1647606 h 2505456"/>
              <a:gd name="connsiteX53" fmla="*/ 237961 w 2286000"/>
              <a:gd name="connsiteY53" fmla="*/ 1564343 h 2505456"/>
              <a:gd name="connsiteX54" fmla="*/ 259818 w 2286000"/>
              <a:gd name="connsiteY54" fmla="*/ 1528251 h 2505456"/>
              <a:gd name="connsiteX55" fmla="*/ 274625 w 2286000"/>
              <a:gd name="connsiteY55" fmla="*/ 1504076 h 2505456"/>
              <a:gd name="connsiteX56" fmla="*/ 309075 w 2286000"/>
              <a:gd name="connsiteY56" fmla="*/ 1447189 h 2505456"/>
              <a:gd name="connsiteX57" fmla="*/ 323187 w 2286000"/>
              <a:gd name="connsiteY57" fmla="*/ 1421544 h 2505456"/>
              <a:gd name="connsiteX58" fmla="*/ 336296 w 2286000"/>
              <a:gd name="connsiteY58" fmla="*/ 1397560 h 2505456"/>
              <a:gd name="connsiteX59" fmla="*/ 364842 w 2286000"/>
              <a:gd name="connsiteY59" fmla="*/ 1349173 h 2505456"/>
              <a:gd name="connsiteX60" fmla="*/ 386930 w 2286000"/>
              <a:gd name="connsiteY60" fmla="*/ 1311869 h 2505456"/>
              <a:gd name="connsiteX61" fmla="*/ 470446 w 2286000"/>
              <a:gd name="connsiteY61" fmla="*/ 1144868 h 2505456"/>
              <a:gd name="connsiteX62" fmla="*/ 492495 w 2286000"/>
              <a:gd name="connsiteY62" fmla="*/ 1097286 h 2505456"/>
              <a:gd name="connsiteX63" fmla="*/ 558014 w 2286000"/>
              <a:gd name="connsiteY63" fmla="*/ 950511 h 2505456"/>
              <a:gd name="connsiteX64" fmla="*/ 577310 w 2286000"/>
              <a:gd name="connsiteY64" fmla="*/ 899360 h 2505456"/>
              <a:gd name="connsiteX65" fmla="*/ 577297 w 2286000"/>
              <a:gd name="connsiteY65" fmla="*/ 899367 h 2505456"/>
              <a:gd name="connsiteX66" fmla="*/ 589428 w 2286000"/>
              <a:gd name="connsiteY66" fmla="*/ 866000 h 2505456"/>
              <a:gd name="connsiteX67" fmla="*/ 584077 w 2286000"/>
              <a:gd name="connsiteY67" fmla="*/ 846264 h 2505456"/>
              <a:gd name="connsiteX68" fmla="*/ 563352 w 2286000"/>
              <a:gd name="connsiteY68" fmla="*/ 845794 h 2505456"/>
              <a:gd name="connsiteX69" fmla="*/ 549356 w 2286000"/>
              <a:gd name="connsiteY69" fmla="*/ 853985 h 2505456"/>
              <a:gd name="connsiteX70" fmla="*/ 508679 w 2286000"/>
              <a:gd name="connsiteY70" fmla="*/ 881989 h 2505456"/>
              <a:gd name="connsiteX71" fmla="*/ 402175 w 2286000"/>
              <a:gd name="connsiteY71" fmla="*/ 995962 h 2505456"/>
              <a:gd name="connsiteX72" fmla="*/ 369808 w 2286000"/>
              <a:gd name="connsiteY72" fmla="*/ 1035562 h 2505456"/>
              <a:gd name="connsiteX73" fmla="*/ 349637 w 2286000"/>
              <a:gd name="connsiteY73" fmla="*/ 1060940 h 2505456"/>
              <a:gd name="connsiteX74" fmla="*/ 317000 w 2286000"/>
              <a:gd name="connsiteY74" fmla="*/ 1099817 h 2505456"/>
              <a:gd name="connsiteX75" fmla="*/ 257553 w 2286000"/>
              <a:gd name="connsiteY75" fmla="*/ 1172383 h 2505456"/>
              <a:gd name="connsiteX76" fmla="*/ 163991 w 2286000"/>
              <a:gd name="connsiteY76" fmla="*/ 1298998 h 2505456"/>
              <a:gd name="connsiteX77" fmla="*/ 131084 w 2286000"/>
              <a:gd name="connsiteY77" fmla="*/ 1344214 h 2505456"/>
              <a:gd name="connsiteX78" fmla="*/ 104532 w 2286000"/>
              <a:gd name="connsiteY78" fmla="*/ 1380378 h 2505456"/>
              <a:gd name="connsiteX79" fmla="*/ 29919 w 2286000"/>
              <a:gd name="connsiteY79" fmla="*/ 1483630 h 2505456"/>
              <a:gd name="connsiteX80" fmla="*/ 0 w 2286000"/>
              <a:gd name="connsiteY80" fmla="*/ 1527415 h 2505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</a:cxnLst>
            <a:rect l="l" t="t" r="r" b="b"/>
            <a:pathLst>
              <a:path w="2286000" h="2505456">
                <a:moveTo>
                  <a:pt x="455124" y="2403031"/>
                </a:moveTo>
                <a:lnTo>
                  <a:pt x="439134" y="2422533"/>
                </a:lnTo>
                <a:cubicBezTo>
                  <a:pt x="433345" y="2429582"/>
                  <a:pt x="428006" y="2436336"/>
                  <a:pt x="422874" y="2442806"/>
                </a:cubicBezTo>
                <a:cubicBezTo>
                  <a:pt x="412286" y="2456160"/>
                  <a:pt x="402278" y="2468779"/>
                  <a:pt x="391330" y="2480396"/>
                </a:cubicBezTo>
                <a:lnTo>
                  <a:pt x="367018" y="2505456"/>
                </a:lnTo>
                <a:lnTo>
                  <a:pt x="205965" y="2505456"/>
                </a:lnTo>
                <a:lnTo>
                  <a:pt x="215876" y="2499240"/>
                </a:lnTo>
                <a:cubicBezTo>
                  <a:pt x="261407" y="2472819"/>
                  <a:pt x="307307" y="2449097"/>
                  <a:pt x="356030" y="2428926"/>
                </a:cubicBezTo>
                <a:cubicBezTo>
                  <a:pt x="378273" y="2419728"/>
                  <a:pt x="400682" y="2411096"/>
                  <a:pt x="430155" y="2406723"/>
                </a:cubicBezTo>
                <a:close/>
                <a:moveTo>
                  <a:pt x="553148" y="885304"/>
                </a:moveTo>
                <a:cubicBezTo>
                  <a:pt x="555450" y="884474"/>
                  <a:pt x="557390" y="884130"/>
                  <a:pt x="556997" y="885354"/>
                </a:cubicBezTo>
                <a:cubicBezTo>
                  <a:pt x="552868" y="898368"/>
                  <a:pt x="543798" y="926798"/>
                  <a:pt x="542370" y="929990"/>
                </a:cubicBezTo>
                <a:lnTo>
                  <a:pt x="542370" y="929988"/>
                </a:lnTo>
                <a:lnTo>
                  <a:pt x="518764" y="983447"/>
                </a:lnTo>
                <a:cubicBezTo>
                  <a:pt x="495287" y="1036683"/>
                  <a:pt x="471025" y="1091726"/>
                  <a:pt x="446068" y="1145413"/>
                </a:cubicBezTo>
                <a:cubicBezTo>
                  <a:pt x="411257" y="1220307"/>
                  <a:pt x="369358" y="1298199"/>
                  <a:pt x="310233" y="1397966"/>
                </a:cubicBezTo>
                <a:cubicBezTo>
                  <a:pt x="248626" y="1501959"/>
                  <a:pt x="182439" y="1606746"/>
                  <a:pt x="113537" y="1709415"/>
                </a:cubicBezTo>
                <a:cubicBezTo>
                  <a:pt x="98267" y="1732175"/>
                  <a:pt x="82650" y="1754706"/>
                  <a:pt x="67032" y="1777239"/>
                </a:cubicBezTo>
                <a:cubicBezTo>
                  <a:pt x="47659" y="1805174"/>
                  <a:pt x="27629" y="1834051"/>
                  <a:pt x="8680" y="1862880"/>
                </a:cubicBezTo>
                <a:lnTo>
                  <a:pt x="0" y="1876780"/>
                </a:lnTo>
                <a:lnTo>
                  <a:pt x="0" y="1580584"/>
                </a:lnTo>
                <a:lnTo>
                  <a:pt x="30549" y="1535987"/>
                </a:lnTo>
                <a:cubicBezTo>
                  <a:pt x="54837" y="1500420"/>
                  <a:pt x="79125" y="1464852"/>
                  <a:pt x="103593" y="1429407"/>
                </a:cubicBezTo>
                <a:cubicBezTo>
                  <a:pt x="111787" y="1417519"/>
                  <a:pt x="120728" y="1406006"/>
                  <a:pt x="129360" y="1394873"/>
                </a:cubicBezTo>
                <a:cubicBezTo>
                  <a:pt x="134480" y="1388285"/>
                  <a:pt x="139587" y="1381692"/>
                  <a:pt x="144579" y="1375003"/>
                </a:cubicBezTo>
                <a:cubicBezTo>
                  <a:pt x="172906" y="1336957"/>
                  <a:pt x="201169" y="1298848"/>
                  <a:pt x="229342" y="1260662"/>
                </a:cubicBezTo>
                <a:cubicBezTo>
                  <a:pt x="238025" y="1248882"/>
                  <a:pt x="246529" y="1236951"/>
                  <a:pt x="255032" y="1225019"/>
                </a:cubicBezTo>
                <a:cubicBezTo>
                  <a:pt x="272180" y="1200966"/>
                  <a:pt x="289907" y="1176094"/>
                  <a:pt x="309037" y="1152795"/>
                </a:cubicBezTo>
                <a:cubicBezTo>
                  <a:pt x="359954" y="1090759"/>
                  <a:pt x="412916" y="1028715"/>
                  <a:pt x="464142" y="968715"/>
                </a:cubicBezTo>
                <a:lnTo>
                  <a:pt x="490463" y="937864"/>
                </a:lnTo>
                <a:cubicBezTo>
                  <a:pt x="497963" y="929064"/>
                  <a:pt x="506363" y="921101"/>
                  <a:pt x="514455" y="913404"/>
                </a:cubicBezTo>
                <a:cubicBezTo>
                  <a:pt x="518147" y="909905"/>
                  <a:pt x="521839" y="906411"/>
                  <a:pt x="525428" y="902835"/>
                </a:cubicBezTo>
                <a:lnTo>
                  <a:pt x="547117" y="888170"/>
                </a:lnTo>
                <a:cubicBezTo>
                  <a:pt x="548179" y="887450"/>
                  <a:pt x="550845" y="886134"/>
                  <a:pt x="553148" y="885304"/>
                </a:cubicBezTo>
                <a:close/>
                <a:moveTo>
                  <a:pt x="0" y="0"/>
                </a:moveTo>
                <a:lnTo>
                  <a:pt x="2286000" y="0"/>
                </a:lnTo>
                <a:lnTo>
                  <a:pt x="2286000" y="2505456"/>
                </a:lnTo>
                <a:lnTo>
                  <a:pt x="395746" y="2505456"/>
                </a:lnTo>
                <a:lnTo>
                  <a:pt x="435416" y="2462977"/>
                </a:lnTo>
                <a:lnTo>
                  <a:pt x="437166" y="2461035"/>
                </a:lnTo>
                <a:cubicBezTo>
                  <a:pt x="452835" y="2443617"/>
                  <a:pt x="467641" y="2427177"/>
                  <a:pt x="473186" y="2405089"/>
                </a:cubicBezTo>
                <a:cubicBezTo>
                  <a:pt x="476325" y="2392649"/>
                  <a:pt x="475527" y="2390604"/>
                  <a:pt x="464721" y="2383271"/>
                </a:cubicBezTo>
                <a:cubicBezTo>
                  <a:pt x="455266" y="2376865"/>
                  <a:pt x="445540" y="2377264"/>
                  <a:pt x="430862" y="2380235"/>
                </a:cubicBezTo>
                <a:cubicBezTo>
                  <a:pt x="392256" y="2388044"/>
                  <a:pt x="352351" y="2401796"/>
                  <a:pt x="308857" y="2422237"/>
                </a:cubicBezTo>
                <a:cubicBezTo>
                  <a:pt x="261889" y="2444331"/>
                  <a:pt x="214825" y="2469211"/>
                  <a:pt x="167992" y="2496685"/>
                </a:cubicBezTo>
                <a:lnTo>
                  <a:pt x="154402" y="2505456"/>
                </a:lnTo>
                <a:lnTo>
                  <a:pt x="0" y="2505456"/>
                </a:lnTo>
                <a:lnTo>
                  <a:pt x="0" y="1936301"/>
                </a:lnTo>
                <a:lnTo>
                  <a:pt x="62967" y="1833575"/>
                </a:lnTo>
                <a:cubicBezTo>
                  <a:pt x="76012" y="1812735"/>
                  <a:pt x="90047" y="1792157"/>
                  <a:pt x="103619" y="1772256"/>
                </a:cubicBezTo>
                <a:cubicBezTo>
                  <a:pt x="110269" y="1762498"/>
                  <a:pt x="116933" y="1752741"/>
                  <a:pt x="123481" y="1742927"/>
                </a:cubicBezTo>
                <a:cubicBezTo>
                  <a:pt x="129617" y="1733760"/>
                  <a:pt x="135792" y="1724624"/>
                  <a:pt x="141980" y="1715488"/>
                </a:cubicBezTo>
                <a:cubicBezTo>
                  <a:pt x="156929" y="1693361"/>
                  <a:pt x="172404" y="1670486"/>
                  <a:pt x="186890" y="1647606"/>
                </a:cubicBezTo>
                <a:cubicBezTo>
                  <a:pt x="204269" y="1620122"/>
                  <a:pt x="221405" y="1591765"/>
                  <a:pt x="237961" y="1564343"/>
                </a:cubicBezTo>
                <a:cubicBezTo>
                  <a:pt x="245229" y="1552297"/>
                  <a:pt x="252511" y="1540258"/>
                  <a:pt x="259818" y="1528251"/>
                </a:cubicBezTo>
                <a:lnTo>
                  <a:pt x="274625" y="1504076"/>
                </a:lnTo>
                <a:cubicBezTo>
                  <a:pt x="286215" y="1485176"/>
                  <a:pt x="297819" y="1466278"/>
                  <a:pt x="309075" y="1447189"/>
                </a:cubicBezTo>
                <a:cubicBezTo>
                  <a:pt x="314041" y="1438788"/>
                  <a:pt x="318608" y="1430166"/>
                  <a:pt x="323187" y="1421544"/>
                </a:cubicBezTo>
                <a:cubicBezTo>
                  <a:pt x="327458" y="1413492"/>
                  <a:pt x="331742" y="1405441"/>
                  <a:pt x="336296" y="1397560"/>
                </a:cubicBezTo>
                <a:cubicBezTo>
                  <a:pt x="345674" y="1381355"/>
                  <a:pt x="355258" y="1365265"/>
                  <a:pt x="364842" y="1349173"/>
                </a:cubicBezTo>
                <a:cubicBezTo>
                  <a:pt x="372226" y="1336759"/>
                  <a:pt x="379624" y="1324339"/>
                  <a:pt x="386930" y="1311869"/>
                </a:cubicBezTo>
                <a:cubicBezTo>
                  <a:pt x="418358" y="1258151"/>
                  <a:pt x="444846" y="1200564"/>
                  <a:pt x="470446" y="1144868"/>
                </a:cubicBezTo>
                <a:cubicBezTo>
                  <a:pt x="477766" y="1128986"/>
                  <a:pt x="485060" y="1113112"/>
                  <a:pt x="492495" y="1097286"/>
                </a:cubicBezTo>
                <a:cubicBezTo>
                  <a:pt x="514300" y="1050815"/>
                  <a:pt x="536337" y="1001433"/>
                  <a:pt x="558014" y="950511"/>
                </a:cubicBezTo>
                <a:cubicBezTo>
                  <a:pt x="565102" y="933849"/>
                  <a:pt x="571302" y="916319"/>
                  <a:pt x="577310" y="899360"/>
                </a:cubicBezTo>
                <a:lnTo>
                  <a:pt x="577297" y="899367"/>
                </a:lnTo>
                <a:cubicBezTo>
                  <a:pt x="581247" y="888208"/>
                  <a:pt x="585196" y="877050"/>
                  <a:pt x="589428" y="866000"/>
                </a:cubicBezTo>
                <a:cubicBezTo>
                  <a:pt x="592349" y="858353"/>
                  <a:pt x="590599" y="851899"/>
                  <a:pt x="584077" y="846264"/>
                </a:cubicBezTo>
                <a:cubicBezTo>
                  <a:pt x="578519" y="841464"/>
                  <a:pt x="570775" y="841293"/>
                  <a:pt x="563352" y="845794"/>
                </a:cubicBezTo>
                <a:cubicBezTo>
                  <a:pt x="558747" y="848578"/>
                  <a:pt x="554064" y="851278"/>
                  <a:pt x="549356" y="853985"/>
                </a:cubicBezTo>
                <a:cubicBezTo>
                  <a:pt x="534215" y="862696"/>
                  <a:pt x="519909" y="870925"/>
                  <a:pt x="508679" y="881989"/>
                </a:cubicBezTo>
                <a:cubicBezTo>
                  <a:pt x="471321" y="918792"/>
                  <a:pt x="436175" y="958023"/>
                  <a:pt x="402175" y="995962"/>
                </a:cubicBezTo>
                <a:cubicBezTo>
                  <a:pt x="390893" y="1008566"/>
                  <a:pt x="380177" y="1022292"/>
                  <a:pt x="369808" y="1035562"/>
                </a:cubicBezTo>
                <a:cubicBezTo>
                  <a:pt x="363157" y="1044083"/>
                  <a:pt x="356506" y="1052604"/>
                  <a:pt x="349637" y="1060940"/>
                </a:cubicBezTo>
                <a:cubicBezTo>
                  <a:pt x="338895" y="1073994"/>
                  <a:pt x="327947" y="1086909"/>
                  <a:pt x="317000" y="1099817"/>
                </a:cubicBezTo>
                <a:cubicBezTo>
                  <a:pt x="297086" y="1123319"/>
                  <a:pt x="276490" y="1147626"/>
                  <a:pt x="257553" y="1172383"/>
                </a:cubicBezTo>
                <a:cubicBezTo>
                  <a:pt x="225701" y="1214018"/>
                  <a:pt x="194325" y="1257218"/>
                  <a:pt x="163991" y="1298998"/>
                </a:cubicBezTo>
                <a:cubicBezTo>
                  <a:pt x="153031" y="1314081"/>
                  <a:pt x="142083" y="1329163"/>
                  <a:pt x="131084" y="1344214"/>
                </a:cubicBezTo>
                <a:cubicBezTo>
                  <a:pt x="122259" y="1356286"/>
                  <a:pt x="113395" y="1368332"/>
                  <a:pt x="104532" y="1380378"/>
                </a:cubicBezTo>
                <a:cubicBezTo>
                  <a:pt x="79768" y="1414030"/>
                  <a:pt x="54168" y="1448824"/>
                  <a:pt x="29919" y="1483630"/>
                </a:cubicBezTo>
                <a:lnTo>
                  <a:pt x="0" y="1527415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688A37A6-36D3-A381-3EA6-4D3FED3C2BF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263717" y="3995928"/>
            <a:ext cx="2286000" cy="2862072"/>
          </a:xfrm>
          <a:prstGeom prst="rect">
            <a:avLst/>
          </a:prstGeom>
          <a:solidFill>
            <a:schemeClr val="bg2"/>
          </a:solidFill>
        </p:spPr>
        <p:txBody>
          <a:bodyPr wrap="square">
            <a:noAutofit/>
          </a:bodyPr>
          <a:lstStyle>
            <a:lvl1pPr algn="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35" name="Graphic 34">
            <a:extLst>
              <a:ext uri="{FF2B5EF4-FFF2-40B4-BE49-F238E27FC236}">
                <a16:creationId xmlns:a16="http://schemas.microsoft.com/office/drawing/2014/main" id="{2A7C3377-D093-3438-6EAE-FCC1E22E98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38748" r="-833"/>
          <a:stretch/>
        </p:blipFill>
        <p:spPr>
          <a:xfrm rot="10800000" flipH="1" flipV="1">
            <a:off x="0" y="3582609"/>
            <a:ext cx="1341789" cy="3293212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id="{C63C4FD6-F109-52DD-167B-2B011B5748F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1441" t="2119" r="1" b="49369"/>
          <a:stretch/>
        </p:blipFill>
        <p:spPr>
          <a:xfrm rot="16200000" flipH="1">
            <a:off x="9752829" y="989829"/>
            <a:ext cx="3320548" cy="1557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6119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image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AD205F2E-3418-08AD-4482-66DC7FF4559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077314" y="-5004"/>
            <a:ext cx="2286000" cy="3200400"/>
          </a:xfrm>
          <a:prstGeom prst="rect">
            <a:avLst/>
          </a:prstGeom>
          <a:solidFill>
            <a:schemeClr val="bg2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D63408CC-2045-967D-59F2-2A819D280D6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485812" y="3338624"/>
            <a:ext cx="3858768" cy="2340864"/>
          </a:xfrm>
          <a:prstGeom prst="rect">
            <a:avLst/>
          </a:prstGeom>
          <a:solidFill>
            <a:schemeClr val="bg2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5" name="Picture Placeholder 54">
            <a:extLst>
              <a:ext uri="{FF2B5EF4-FFF2-40B4-BE49-F238E27FC236}">
                <a16:creationId xmlns:a16="http://schemas.microsoft.com/office/drawing/2014/main" id="{B194A2E4-E482-641C-ACBB-F8D27A4B1A8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 rot="300000">
            <a:off x="-167711" y="339212"/>
            <a:ext cx="2907336" cy="3721608"/>
          </a:xfrm>
          <a:custGeom>
            <a:avLst/>
            <a:gdLst>
              <a:gd name="connsiteX0" fmla="*/ 2072365 w 2907336"/>
              <a:gd name="connsiteY0" fmla="*/ 0 h 3721608"/>
              <a:gd name="connsiteX1" fmla="*/ 2264331 w 2907336"/>
              <a:gd name="connsiteY1" fmla="*/ 0 h 3721608"/>
              <a:gd name="connsiteX2" fmla="*/ 2260461 w 2907336"/>
              <a:gd name="connsiteY2" fmla="*/ 5246 h 3721608"/>
              <a:gd name="connsiteX3" fmla="*/ 2204477 w 2907336"/>
              <a:gd name="connsiteY3" fmla="*/ 80174 h 3721608"/>
              <a:gd name="connsiteX4" fmla="*/ 2087692 w 2907336"/>
              <a:gd name="connsiteY4" fmla="*/ 222780 h 3721608"/>
              <a:gd name="connsiteX5" fmla="*/ 1977737 w 2907336"/>
              <a:gd name="connsiteY5" fmla="*/ 349862 h 3721608"/>
              <a:gd name="connsiteX6" fmla="*/ 1943039 w 2907336"/>
              <a:gd name="connsiteY6" fmla="*/ 384561 h 3721608"/>
              <a:gd name="connsiteX7" fmla="*/ 1924260 w 2907336"/>
              <a:gd name="connsiteY7" fmla="*/ 402527 h 3721608"/>
              <a:gd name="connsiteX8" fmla="*/ 1906226 w 2907336"/>
              <a:gd name="connsiteY8" fmla="*/ 420156 h 3721608"/>
              <a:gd name="connsiteX9" fmla="*/ 1907728 w 2907336"/>
              <a:gd name="connsiteY9" fmla="*/ 394959 h 3721608"/>
              <a:gd name="connsiteX10" fmla="*/ 1923386 w 2907336"/>
              <a:gd name="connsiteY10" fmla="*/ 319182 h 3721608"/>
              <a:gd name="connsiteX11" fmla="*/ 2055378 w 2907336"/>
              <a:gd name="connsiteY11" fmla="*/ 28482 h 3721608"/>
              <a:gd name="connsiteX12" fmla="*/ 1094025 w 2907336"/>
              <a:gd name="connsiteY12" fmla="*/ 0 h 3721608"/>
              <a:gd name="connsiteX13" fmla="*/ 1359079 w 2907336"/>
              <a:gd name="connsiteY13" fmla="*/ 0 h 3721608"/>
              <a:gd name="connsiteX14" fmla="*/ 1329220 w 2907336"/>
              <a:gd name="connsiteY14" fmla="*/ 22487 h 3721608"/>
              <a:gd name="connsiteX15" fmla="*/ 1248991 w 2907336"/>
              <a:gd name="connsiteY15" fmla="*/ 88081 h 3721608"/>
              <a:gd name="connsiteX16" fmla="*/ 1185478 w 2907336"/>
              <a:gd name="connsiteY16" fmla="*/ 140321 h 3721608"/>
              <a:gd name="connsiteX17" fmla="*/ 892357 w 2907336"/>
              <a:gd name="connsiteY17" fmla="*/ 363413 h 3721608"/>
              <a:gd name="connsiteX18" fmla="*/ 652604 w 2907336"/>
              <a:gd name="connsiteY18" fmla="*/ 520743 h 3721608"/>
              <a:gd name="connsiteX19" fmla="*/ 497591 w 2907336"/>
              <a:gd name="connsiteY19" fmla="*/ 607279 h 3721608"/>
              <a:gd name="connsiteX20" fmla="*/ 446392 w 2907336"/>
              <a:gd name="connsiteY20" fmla="*/ 635454 h 3721608"/>
              <a:gd name="connsiteX21" fmla="*/ 446394 w 2907336"/>
              <a:gd name="connsiteY21" fmla="*/ 635454 h 3721608"/>
              <a:gd name="connsiteX22" fmla="*/ 403203 w 2907336"/>
              <a:gd name="connsiteY22" fmla="*/ 653916 h 3721608"/>
              <a:gd name="connsiteX23" fmla="*/ 405147 w 2907336"/>
              <a:gd name="connsiteY23" fmla="*/ 643828 h 3721608"/>
              <a:gd name="connsiteX24" fmla="*/ 417866 w 2907336"/>
              <a:gd name="connsiteY24" fmla="*/ 620943 h 3721608"/>
              <a:gd name="connsiteX25" fmla="*/ 427439 w 2907336"/>
              <a:gd name="connsiteY25" fmla="*/ 609091 h 3721608"/>
              <a:gd name="connsiteX26" fmla="*/ 449714 w 2907336"/>
              <a:gd name="connsiteY26" fmla="*/ 583058 h 3721608"/>
              <a:gd name="connsiteX27" fmla="*/ 478154 w 2907336"/>
              <a:gd name="connsiteY27" fmla="*/ 554149 h 3721608"/>
              <a:gd name="connsiteX28" fmla="*/ 648015 w 2907336"/>
              <a:gd name="connsiteY28" fmla="*/ 383589 h 3721608"/>
              <a:gd name="connsiteX29" fmla="*/ 715257 w 2907336"/>
              <a:gd name="connsiteY29" fmla="*/ 323495 h 3721608"/>
              <a:gd name="connsiteX30" fmla="*/ 748526 w 2907336"/>
              <a:gd name="connsiteY30" fmla="*/ 294796 h 3721608"/>
              <a:gd name="connsiteX31" fmla="*/ 855044 w 2907336"/>
              <a:gd name="connsiteY31" fmla="*/ 200390 h 3721608"/>
              <a:gd name="connsiteX32" fmla="*/ 873512 w 2907336"/>
              <a:gd name="connsiteY32" fmla="*/ 183497 h 3721608"/>
              <a:gd name="connsiteX33" fmla="*/ 905669 w 2907336"/>
              <a:gd name="connsiteY33" fmla="*/ 154819 h 3721608"/>
              <a:gd name="connsiteX34" fmla="*/ 1005477 w 2907336"/>
              <a:gd name="connsiteY34" fmla="*/ 72764 h 3721608"/>
              <a:gd name="connsiteX35" fmla="*/ 0 w 2907336"/>
              <a:gd name="connsiteY35" fmla="*/ 0 h 3721608"/>
              <a:gd name="connsiteX36" fmla="*/ 1046820 w 2907336"/>
              <a:gd name="connsiteY36" fmla="*/ 0 h 3721608"/>
              <a:gd name="connsiteX37" fmla="*/ 953264 w 2907336"/>
              <a:gd name="connsiteY37" fmla="*/ 76699 h 3721608"/>
              <a:gd name="connsiteX38" fmla="*/ 856908 w 2907336"/>
              <a:gd name="connsiteY38" fmla="*/ 160027 h 3721608"/>
              <a:gd name="connsiteX39" fmla="*/ 823196 w 2907336"/>
              <a:gd name="connsiteY39" fmla="*/ 189630 h 3721608"/>
              <a:gd name="connsiteX40" fmla="*/ 781020 w 2907336"/>
              <a:gd name="connsiteY40" fmla="*/ 226353 h 3721608"/>
              <a:gd name="connsiteX41" fmla="*/ 663042 w 2907336"/>
              <a:gd name="connsiteY41" fmla="*/ 330595 h 3721608"/>
              <a:gd name="connsiteX42" fmla="*/ 595933 w 2907336"/>
              <a:gd name="connsiteY42" fmla="*/ 396139 h 3721608"/>
              <a:gd name="connsiteX43" fmla="*/ 560048 w 2907336"/>
              <a:gd name="connsiteY43" fmla="*/ 432040 h 3721608"/>
              <a:gd name="connsiteX44" fmla="*/ 536525 w 2907336"/>
              <a:gd name="connsiteY44" fmla="*/ 454348 h 3721608"/>
              <a:gd name="connsiteX45" fmla="*/ 499896 w 2907336"/>
              <a:gd name="connsiteY45" fmla="*/ 490042 h 3721608"/>
              <a:gd name="connsiteX46" fmla="*/ 395640 w 2907336"/>
              <a:gd name="connsiteY46" fmla="*/ 606075 h 3721608"/>
              <a:gd name="connsiteX47" fmla="*/ 371287 w 2907336"/>
              <a:gd name="connsiteY47" fmla="*/ 649038 h 3721608"/>
              <a:gd name="connsiteX48" fmla="*/ 364347 w 2907336"/>
              <a:gd name="connsiteY48" fmla="*/ 663694 h 3721608"/>
              <a:gd name="connsiteX49" fmla="*/ 366622 w 2907336"/>
              <a:gd name="connsiteY49" fmla="*/ 684300 h 3721608"/>
              <a:gd name="connsiteX50" fmla="*/ 386749 w 2907336"/>
              <a:gd name="connsiteY50" fmla="*/ 687910 h 3721608"/>
              <a:gd name="connsiteX51" fmla="*/ 418932 w 2907336"/>
              <a:gd name="connsiteY51" fmla="*/ 672917 h 3721608"/>
              <a:gd name="connsiteX52" fmla="*/ 418926 w 2907336"/>
              <a:gd name="connsiteY52" fmla="*/ 672931 h 3721608"/>
              <a:gd name="connsiteX53" fmla="*/ 468201 w 2907336"/>
              <a:gd name="connsiteY53" fmla="*/ 649249 h 3721608"/>
              <a:gd name="connsiteX54" fmla="*/ 608707 w 2907336"/>
              <a:gd name="connsiteY54" fmla="*/ 571188 h 3721608"/>
              <a:gd name="connsiteX55" fmla="*/ 654186 w 2907336"/>
              <a:gd name="connsiteY55" fmla="*/ 545076 h 3721608"/>
              <a:gd name="connsiteX56" fmla="*/ 813273 w 2907336"/>
              <a:gd name="connsiteY56" fmla="*/ 447323 h 3721608"/>
              <a:gd name="connsiteX57" fmla="*/ 848510 w 2907336"/>
              <a:gd name="connsiteY57" fmla="*/ 422068 h 3721608"/>
              <a:gd name="connsiteX58" fmla="*/ 894225 w 2907336"/>
              <a:gd name="connsiteY58" fmla="*/ 389413 h 3721608"/>
              <a:gd name="connsiteX59" fmla="*/ 916975 w 2907336"/>
              <a:gd name="connsiteY59" fmla="*/ 374263 h 3721608"/>
              <a:gd name="connsiteX60" fmla="*/ 941292 w 2907336"/>
              <a:gd name="connsiteY60" fmla="*/ 357970 h 3721608"/>
              <a:gd name="connsiteX61" fmla="*/ 994960 w 2907336"/>
              <a:gd name="connsiteY61" fmla="*/ 318692 h 3721608"/>
              <a:gd name="connsiteX62" fmla="*/ 1017753 w 2907336"/>
              <a:gd name="connsiteY62" fmla="*/ 301834 h 3721608"/>
              <a:gd name="connsiteX63" fmla="*/ 1051802 w 2907336"/>
              <a:gd name="connsiteY63" fmla="*/ 276915 h 3721608"/>
              <a:gd name="connsiteX64" fmla="*/ 1130297 w 2907336"/>
              <a:gd name="connsiteY64" fmla="*/ 218782 h 3721608"/>
              <a:gd name="connsiteX65" fmla="*/ 1194007 w 2907336"/>
              <a:gd name="connsiteY65" fmla="*/ 168126 h 3721608"/>
              <a:gd name="connsiteX66" fmla="*/ 1219729 w 2907336"/>
              <a:gd name="connsiteY66" fmla="*/ 147306 h 3721608"/>
              <a:gd name="connsiteX67" fmla="*/ 1247215 w 2907336"/>
              <a:gd name="connsiteY67" fmla="*/ 124963 h 3721608"/>
              <a:gd name="connsiteX68" fmla="*/ 1304758 w 2907336"/>
              <a:gd name="connsiteY68" fmla="*/ 79122 h 3721608"/>
              <a:gd name="connsiteX69" fmla="*/ 1411658 w 2907336"/>
              <a:gd name="connsiteY69" fmla="*/ 0 h 3721608"/>
              <a:gd name="connsiteX70" fmla="*/ 2041014 w 2907336"/>
              <a:gd name="connsiteY70" fmla="*/ 0 h 3721608"/>
              <a:gd name="connsiteX71" fmla="*/ 1974498 w 2907336"/>
              <a:gd name="connsiteY71" fmla="*/ 125953 h 3721608"/>
              <a:gd name="connsiteX72" fmla="*/ 1912611 w 2907336"/>
              <a:gd name="connsiteY72" fmla="*/ 272771 h 3721608"/>
              <a:gd name="connsiteX73" fmla="*/ 1881402 w 2907336"/>
              <a:gd name="connsiteY73" fmla="*/ 397973 h 3721608"/>
              <a:gd name="connsiteX74" fmla="*/ 1887378 w 2907336"/>
              <a:gd name="connsiteY74" fmla="*/ 431439 h 3721608"/>
              <a:gd name="connsiteX75" fmla="*/ 1909850 w 2907336"/>
              <a:gd name="connsiteY75" fmla="*/ 437970 h 3721608"/>
              <a:gd name="connsiteX76" fmla="*/ 1962444 w 2907336"/>
              <a:gd name="connsiteY76" fmla="*/ 397210 h 3721608"/>
              <a:gd name="connsiteX77" fmla="*/ 1964226 w 2907336"/>
              <a:gd name="connsiteY77" fmla="*/ 395298 h 3721608"/>
              <a:gd name="connsiteX78" fmla="*/ 2088238 w 2907336"/>
              <a:gd name="connsiteY78" fmla="*/ 257366 h 3721608"/>
              <a:gd name="connsiteX79" fmla="*/ 2251962 w 2907336"/>
              <a:gd name="connsiteY79" fmla="*/ 57178 h 3721608"/>
              <a:gd name="connsiteX80" fmla="*/ 2295770 w 2907336"/>
              <a:gd name="connsiteY80" fmla="*/ 0 h 3721608"/>
              <a:gd name="connsiteX81" fmla="*/ 2907336 w 2907336"/>
              <a:gd name="connsiteY81" fmla="*/ 0 h 3721608"/>
              <a:gd name="connsiteX82" fmla="*/ 2907336 w 2907336"/>
              <a:gd name="connsiteY82" fmla="*/ 3721608 h 3721608"/>
              <a:gd name="connsiteX83" fmla="*/ 325598 w 2907336"/>
              <a:gd name="connsiteY83" fmla="*/ 3721608 h 3721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</a:cxnLst>
            <a:rect l="l" t="t" r="r" b="b"/>
            <a:pathLst>
              <a:path w="2907336" h="3721608">
                <a:moveTo>
                  <a:pt x="2072365" y="0"/>
                </a:moveTo>
                <a:lnTo>
                  <a:pt x="2264331" y="0"/>
                </a:lnTo>
                <a:lnTo>
                  <a:pt x="2260461" y="5246"/>
                </a:lnTo>
                <a:cubicBezTo>
                  <a:pt x="2242418" y="30004"/>
                  <a:pt x="2223751" y="55605"/>
                  <a:pt x="2204477" y="80174"/>
                </a:cubicBezTo>
                <a:cubicBezTo>
                  <a:pt x="2164884" y="130643"/>
                  <a:pt x="2123435" y="180254"/>
                  <a:pt x="2087692" y="222780"/>
                </a:cubicBezTo>
                <a:cubicBezTo>
                  <a:pt x="2052362" y="264845"/>
                  <a:pt x="2015363" y="307623"/>
                  <a:pt x="1977737" y="349862"/>
                </a:cubicBezTo>
                <a:cubicBezTo>
                  <a:pt x="1967118" y="361780"/>
                  <a:pt x="1955419" y="372851"/>
                  <a:pt x="1943039" y="384561"/>
                </a:cubicBezTo>
                <a:cubicBezTo>
                  <a:pt x="1937041" y="390239"/>
                  <a:pt x="1930778" y="396146"/>
                  <a:pt x="1924260" y="402527"/>
                </a:cubicBezTo>
                <a:lnTo>
                  <a:pt x="1906226" y="420156"/>
                </a:lnTo>
                <a:lnTo>
                  <a:pt x="1907728" y="394959"/>
                </a:lnTo>
                <a:cubicBezTo>
                  <a:pt x="1909515" y="365218"/>
                  <a:pt x="1916161" y="342141"/>
                  <a:pt x="1923386" y="319182"/>
                </a:cubicBezTo>
                <a:cubicBezTo>
                  <a:pt x="1955081" y="218589"/>
                  <a:pt x="2001909" y="128010"/>
                  <a:pt x="2055378" y="28482"/>
                </a:cubicBezTo>
                <a:close/>
                <a:moveTo>
                  <a:pt x="1094025" y="0"/>
                </a:moveTo>
                <a:lnTo>
                  <a:pt x="1359079" y="0"/>
                </a:lnTo>
                <a:lnTo>
                  <a:pt x="1329220" y="22487"/>
                </a:lnTo>
                <a:cubicBezTo>
                  <a:pt x="1302152" y="43877"/>
                  <a:pt x="1275131" y="66347"/>
                  <a:pt x="1248991" y="88081"/>
                </a:cubicBezTo>
                <a:cubicBezTo>
                  <a:pt x="1227905" y="105604"/>
                  <a:pt x="1206821" y="123125"/>
                  <a:pt x="1185478" y="140321"/>
                </a:cubicBezTo>
                <a:cubicBezTo>
                  <a:pt x="1089205" y="217909"/>
                  <a:pt x="990585" y="292977"/>
                  <a:pt x="892357" y="363413"/>
                </a:cubicBezTo>
                <a:cubicBezTo>
                  <a:pt x="798123" y="431008"/>
                  <a:pt x="724179" y="479537"/>
                  <a:pt x="652604" y="520743"/>
                </a:cubicBezTo>
                <a:cubicBezTo>
                  <a:pt x="601297" y="550283"/>
                  <a:pt x="548578" y="579251"/>
                  <a:pt x="497591" y="607279"/>
                </a:cubicBezTo>
                <a:lnTo>
                  <a:pt x="446392" y="635454"/>
                </a:lnTo>
                <a:lnTo>
                  <a:pt x="446394" y="635454"/>
                </a:lnTo>
                <a:cubicBezTo>
                  <a:pt x="443339" y="637155"/>
                  <a:pt x="415808" y="648668"/>
                  <a:pt x="403203" y="653916"/>
                </a:cubicBezTo>
                <a:cubicBezTo>
                  <a:pt x="400832" y="654911"/>
                  <a:pt x="403898" y="646068"/>
                  <a:pt x="405147" y="643828"/>
                </a:cubicBezTo>
                <a:lnTo>
                  <a:pt x="417866" y="620943"/>
                </a:lnTo>
                <a:cubicBezTo>
                  <a:pt x="421116" y="617056"/>
                  <a:pt x="424275" y="613074"/>
                  <a:pt x="427439" y="609091"/>
                </a:cubicBezTo>
                <a:cubicBezTo>
                  <a:pt x="434401" y="600359"/>
                  <a:pt x="441601" y="591296"/>
                  <a:pt x="449714" y="583058"/>
                </a:cubicBezTo>
                <a:lnTo>
                  <a:pt x="478154" y="554149"/>
                </a:lnTo>
                <a:cubicBezTo>
                  <a:pt x="533461" y="497888"/>
                  <a:pt x="590653" y="439719"/>
                  <a:pt x="648015" y="383589"/>
                </a:cubicBezTo>
                <a:cubicBezTo>
                  <a:pt x="669558" y="362502"/>
                  <a:pt x="692791" y="342675"/>
                  <a:pt x="715257" y="323495"/>
                </a:cubicBezTo>
                <a:cubicBezTo>
                  <a:pt x="726403" y="313984"/>
                  <a:pt x="737547" y="304474"/>
                  <a:pt x="748526" y="294796"/>
                </a:cubicBezTo>
                <a:cubicBezTo>
                  <a:pt x="784111" y="263402"/>
                  <a:pt x="819612" y="231926"/>
                  <a:pt x="855044" y="200390"/>
                </a:cubicBezTo>
                <a:cubicBezTo>
                  <a:pt x="861273" y="194835"/>
                  <a:pt x="867395" y="189172"/>
                  <a:pt x="873512" y="183497"/>
                </a:cubicBezTo>
                <a:cubicBezTo>
                  <a:pt x="883850" y="173928"/>
                  <a:pt x="894540" y="164019"/>
                  <a:pt x="905669" y="154819"/>
                </a:cubicBezTo>
                <a:cubicBezTo>
                  <a:pt x="938847" y="127355"/>
                  <a:pt x="972162" y="100059"/>
                  <a:pt x="1005477" y="72764"/>
                </a:cubicBezTo>
                <a:close/>
                <a:moveTo>
                  <a:pt x="0" y="0"/>
                </a:moveTo>
                <a:lnTo>
                  <a:pt x="1046820" y="0"/>
                </a:lnTo>
                <a:lnTo>
                  <a:pt x="953264" y="76699"/>
                </a:lnTo>
                <a:cubicBezTo>
                  <a:pt x="920704" y="103890"/>
                  <a:pt x="888274" y="132425"/>
                  <a:pt x="856908" y="160027"/>
                </a:cubicBezTo>
                <a:cubicBezTo>
                  <a:pt x="845681" y="169908"/>
                  <a:pt x="834453" y="179787"/>
                  <a:pt x="823196" y="189630"/>
                </a:cubicBezTo>
                <a:cubicBezTo>
                  <a:pt x="809161" y="201899"/>
                  <a:pt x="795091" y="214120"/>
                  <a:pt x="781020" y="226353"/>
                </a:cubicBezTo>
                <a:cubicBezTo>
                  <a:pt x="742043" y="260213"/>
                  <a:pt x="701742" y="295235"/>
                  <a:pt x="663042" y="330595"/>
                </a:cubicBezTo>
                <a:cubicBezTo>
                  <a:pt x="640029" y="351617"/>
                  <a:pt x="617610" y="374253"/>
                  <a:pt x="595933" y="396139"/>
                </a:cubicBezTo>
                <a:cubicBezTo>
                  <a:pt x="584028" y="408171"/>
                  <a:pt x="572116" y="420202"/>
                  <a:pt x="560048" y="432040"/>
                </a:cubicBezTo>
                <a:cubicBezTo>
                  <a:pt x="552343" y="439611"/>
                  <a:pt x="544434" y="446978"/>
                  <a:pt x="536525" y="454348"/>
                </a:cubicBezTo>
                <a:cubicBezTo>
                  <a:pt x="524209" y="465833"/>
                  <a:pt x="511469" y="477704"/>
                  <a:pt x="499896" y="490042"/>
                </a:cubicBezTo>
                <a:cubicBezTo>
                  <a:pt x="465065" y="527220"/>
                  <a:pt x="429047" y="565651"/>
                  <a:pt x="395640" y="606075"/>
                </a:cubicBezTo>
                <a:cubicBezTo>
                  <a:pt x="385596" y="618226"/>
                  <a:pt x="378646" y="633194"/>
                  <a:pt x="371287" y="649038"/>
                </a:cubicBezTo>
                <a:cubicBezTo>
                  <a:pt x="369001" y="653964"/>
                  <a:pt x="366720" y="658864"/>
                  <a:pt x="364347" y="663694"/>
                </a:cubicBezTo>
                <a:cubicBezTo>
                  <a:pt x="360511" y="671481"/>
                  <a:pt x="361356" y="679181"/>
                  <a:pt x="366622" y="684300"/>
                </a:cubicBezTo>
                <a:cubicBezTo>
                  <a:pt x="372804" y="690306"/>
                  <a:pt x="379386" y="691486"/>
                  <a:pt x="386749" y="687910"/>
                </a:cubicBezTo>
                <a:cubicBezTo>
                  <a:pt x="397388" y="682731"/>
                  <a:pt x="408160" y="677824"/>
                  <a:pt x="418932" y="672917"/>
                </a:cubicBezTo>
                <a:lnTo>
                  <a:pt x="418926" y="672931"/>
                </a:lnTo>
                <a:cubicBezTo>
                  <a:pt x="435297" y="665468"/>
                  <a:pt x="452220" y="657763"/>
                  <a:pt x="468201" y="649249"/>
                </a:cubicBezTo>
                <a:cubicBezTo>
                  <a:pt x="517040" y="623217"/>
                  <a:pt x="564313" y="596960"/>
                  <a:pt x="608707" y="571188"/>
                </a:cubicBezTo>
                <a:cubicBezTo>
                  <a:pt x="623825" y="562402"/>
                  <a:pt x="639002" y="553751"/>
                  <a:pt x="654186" y="545076"/>
                </a:cubicBezTo>
                <a:cubicBezTo>
                  <a:pt x="707439" y="514718"/>
                  <a:pt x="762498" y="483313"/>
                  <a:pt x="813273" y="447323"/>
                </a:cubicBezTo>
                <a:cubicBezTo>
                  <a:pt x="825058" y="438957"/>
                  <a:pt x="836786" y="430505"/>
                  <a:pt x="848510" y="422068"/>
                </a:cubicBezTo>
                <a:cubicBezTo>
                  <a:pt x="863705" y="411117"/>
                  <a:pt x="878899" y="400168"/>
                  <a:pt x="894225" y="389413"/>
                </a:cubicBezTo>
                <a:cubicBezTo>
                  <a:pt x="901679" y="384189"/>
                  <a:pt x="909326" y="379220"/>
                  <a:pt x="916975" y="374263"/>
                </a:cubicBezTo>
                <a:cubicBezTo>
                  <a:pt x="925165" y="368949"/>
                  <a:pt x="933356" y="363648"/>
                  <a:pt x="941292" y="357970"/>
                </a:cubicBezTo>
                <a:cubicBezTo>
                  <a:pt x="959327" y="345092"/>
                  <a:pt x="977142" y="331886"/>
                  <a:pt x="994960" y="318692"/>
                </a:cubicBezTo>
                <a:lnTo>
                  <a:pt x="1017753" y="301834"/>
                </a:lnTo>
                <a:cubicBezTo>
                  <a:pt x="1029077" y="293509"/>
                  <a:pt x="1040436" y="285206"/>
                  <a:pt x="1051802" y="276915"/>
                </a:cubicBezTo>
                <a:cubicBezTo>
                  <a:pt x="1077677" y="258032"/>
                  <a:pt x="1104433" y="238491"/>
                  <a:pt x="1130297" y="218782"/>
                </a:cubicBezTo>
                <a:cubicBezTo>
                  <a:pt x="1151828" y="202357"/>
                  <a:pt x="1173267" y="184947"/>
                  <a:pt x="1194007" y="168126"/>
                </a:cubicBezTo>
                <a:cubicBezTo>
                  <a:pt x="1202569" y="161165"/>
                  <a:pt x="1211132" y="154219"/>
                  <a:pt x="1219729" y="147306"/>
                </a:cubicBezTo>
                <a:cubicBezTo>
                  <a:pt x="1228935" y="139928"/>
                  <a:pt x="1238074" y="132440"/>
                  <a:pt x="1247215" y="124963"/>
                </a:cubicBezTo>
                <a:cubicBezTo>
                  <a:pt x="1265858" y="109709"/>
                  <a:pt x="1285134" y="93934"/>
                  <a:pt x="1304758" y="79122"/>
                </a:cubicBezTo>
                <a:lnTo>
                  <a:pt x="1411658" y="0"/>
                </a:lnTo>
                <a:lnTo>
                  <a:pt x="2041014" y="0"/>
                </a:lnTo>
                <a:lnTo>
                  <a:pt x="1974498" y="125953"/>
                </a:lnTo>
                <a:cubicBezTo>
                  <a:pt x="1951210" y="175002"/>
                  <a:pt x="1930527" y="224056"/>
                  <a:pt x="1912611" y="272771"/>
                </a:cubicBezTo>
                <a:cubicBezTo>
                  <a:pt x="1896038" y="317881"/>
                  <a:pt x="1885817" y="358834"/>
                  <a:pt x="1881402" y="397973"/>
                </a:cubicBezTo>
                <a:cubicBezTo>
                  <a:pt x="1879722" y="412854"/>
                  <a:pt x="1880172" y="422578"/>
                  <a:pt x="1887378" y="431439"/>
                </a:cubicBezTo>
                <a:cubicBezTo>
                  <a:pt x="1895624" y="441565"/>
                  <a:pt x="1897731" y="442181"/>
                  <a:pt x="1909850" y="437970"/>
                </a:cubicBezTo>
                <a:cubicBezTo>
                  <a:pt x="1931371" y="430521"/>
                  <a:pt x="1946458" y="414338"/>
                  <a:pt x="1962444" y="397210"/>
                </a:cubicBezTo>
                <a:lnTo>
                  <a:pt x="1964226" y="395298"/>
                </a:lnTo>
                <a:cubicBezTo>
                  <a:pt x="2004794" y="351846"/>
                  <a:pt x="2047902" y="305085"/>
                  <a:pt x="2088238" y="257366"/>
                </a:cubicBezTo>
                <a:cubicBezTo>
                  <a:pt x="2138114" y="198379"/>
                  <a:pt x="2190143" y="134773"/>
                  <a:pt x="2251962" y="57178"/>
                </a:cubicBezTo>
                <a:lnTo>
                  <a:pt x="2295770" y="0"/>
                </a:lnTo>
                <a:lnTo>
                  <a:pt x="2907336" y="0"/>
                </a:lnTo>
                <a:lnTo>
                  <a:pt x="2907336" y="3721608"/>
                </a:lnTo>
                <a:lnTo>
                  <a:pt x="325598" y="3721608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Picture Placeholder 39">
            <a:extLst>
              <a:ext uri="{FF2B5EF4-FFF2-40B4-BE49-F238E27FC236}">
                <a16:creationId xmlns:a16="http://schemas.microsoft.com/office/drawing/2014/main" id="{B6FB7B7F-CD34-CE8B-7D57-1EEAE2D901C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87175" y="3923414"/>
            <a:ext cx="2286000" cy="2935224"/>
          </a:xfrm>
          <a:custGeom>
            <a:avLst/>
            <a:gdLst>
              <a:gd name="connsiteX0" fmla="*/ 155902 w 2286000"/>
              <a:gd name="connsiteY0" fmla="*/ 1032643 h 2935224"/>
              <a:gd name="connsiteX1" fmla="*/ 148019 w 2286000"/>
              <a:gd name="connsiteY1" fmla="*/ 1035805 h 2935224"/>
              <a:gd name="connsiteX2" fmla="*/ 151181 w 2286000"/>
              <a:gd name="connsiteY2" fmla="*/ 1043700 h 2935224"/>
              <a:gd name="connsiteX3" fmla="*/ 438892 w 2286000"/>
              <a:gd name="connsiteY3" fmla="*/ 1202536 h 2935224"/>
              <a:gd name="connsiteX4" fmla="*/ 510545 w 2286000"/>
              <a:gd name="connsiteY4" fmla="*/ 1346639 h 2935224"/>
              <a:gd name="connsiteX5" fmla="*/ 448114 w 2286000"/>
              <a:gd name="connsiteY5" fmla="*/ 1393640 h 2935224"/>
              <a:gd name="connsiteX6" fmla="*/ 287316 w 2286000"/>
              <a:gd name="connsiteY6" fmla="*/ 1345120 h 2935224"/>
              <a:gd name="connsiteX7" fmla="*/ 267412 w 2286000"/>
              <a:gd name="connsiteY7" fmla="*/ 1322293 h 2935224"/>
              <a:gd name="connsiteX8" fmla="*/ 122467 w 2286000"/>
              <a:gd name="connsiteY8" fmla="*/ 1152078 h 2935224"/>
              <a:gd name="connsiteX9" fmla="*/ 114025 w 2286000"/>
              <a:gd name="connsiteY9" fmla="*/ 1151225 h 2935224"/>
              <a:gd name="connsiteX10" fmla="*/ 113172 w 2286000"/>
              <a:gd name="connsiteY10" fmla="*/ 1159686 h 2935224"/>
              <a:gd name="connsiteX11" fmla="*/ 258719 w 2286000"/>
              <a:gd name="connsiteY11" fmla="*/ 1330590 h 2935224"/>
              <a:gd name="connsiteX12" fmla="*/ 278101 w 2286000"/>
              <a:gd name="connsiteY12" fmla="*/ 1352828 h 2935224"/>
              <a:gd name="connsiteX13" fmla="*/ 451024 w 2286000"/>
              <a:gd name="connsiteY13" fmla="*/ 1405306 h 2935224"/>
              <a:gd name="connsiteX14" fmla="*/ 522112 w 2286000"/>
              <a:gd name="connsiteY14" fmla="*/ 1349848 h 2935224"/>
              <a:gd name="connsiteX15" fmla="*/ 524556 w 2286000"/>
              <a:gd name="connsiteY15" fmla="*/ 1331180 h 2935224"/>
              <a:gd name="connsiteX16" fmla="*/ 447383 w 2286000"/>
              <a:gd name="connsiteY16" fmla="*/ 1194033 h 2935224"/>
              <a:gd name="connsiteX17" fmla="*/ 447383 w 2286000"/>
              <a:gd name="connsiteY17" fmla="*/ 1194034 h 2935224"/>
              <a:gd name="connsiteX18" fmla="*/ 155902 w 2286000"/>
              <a:gd name="connsiteY18" fmla="*/ 1032643 h 2935224"/>
              <a:gd name="connsiteX19" fmla="*/ 391499 w 2286000"/>
              <a:gd name="connsiteY19" fmla="*/ 583366 h 2935224"/>
              <a:gd name="connsiteX20" fmla="*/ 336794 w 2286000"/>
              <a:gd name="connsiteY20" fmla="*/ 590991 h 2935224"/>
              <a:gd name="connsiteX21" fmla="*/ 81007 w 2286000"/>
              <a:gd name="connsiteY21" fmla="*/ 712152 h 2935224"/>
              <a:gd name="connsiteX22" fmla="*/ 79214 w 2286000"/>
              <a:gd name="connsiteY22" fmla="*/ 720459 h 2935224"/>
              <a:gd name="connsiteX23" fmla="*/ 87503 w 2286000"/>
              <a:gd name="connsiteY23" fmla="*/ 722258 h 2935224"/>
              <a:gd name="connsiteX24" fmla="*/ 339391 w 2286000"/>
              <a:gd name="connsiteY24" fmla="*/ 602735 h 2935224"/>
              <a:gd name="connsiteX25" fmla="*/ 506500 w 2286000"/>
              <a:gd name="connsiteY25" fmla="*/ 624377 h 2935224"/>
              <a:gd name="connsiteX26" fmla="*/ 522253 w 2286000"/>
              <a:gd name="connsiteY26" fmla="*/ 673185 h 2935224"/>
              <a:gd name="connsiteX27" fmla="*/ 278789 w 2286000"/>
              <a:gd name="connsiteY27" fmla="*/ 863096 h 2935224"/>
              <a:gd name="connsiteX28" fmla="*/ 111035 w 2286000"/>
              <a:gd name="connsiteY28" fmla="*/ 900222 h 2935224"/>
              <a:gd name="connsiteX29" fmla="*/ 106332 w 2286000"/>
              <a:gd name="connsiteY29" fmla="*/ 907300 h 2935224"/>
              <a:gd name="connsiteX30" fmla="*/ 113399 w 2286000"/>
              <a:gd name="connsiteY30" fmla="*/ 912015 h 2935224"/>
              <a:gd name="connsiteX31" fmla="*/ 281631 w 2286000"/>
              <a:gd name="connsiteY31" fmla="*/ 874774 h 2935224"/>
              <a:gd name="connsiteX32" fmla="*/ 534084 w 2286000"/>
              <a:gd name="connsiteY32" fmla="*/ 675187 h 2935224"/>
              <a:gd name="connsiteX33" fmla="*/ 535171 w 2286000"/>
              <a:gd name="connsiteY33" fmla="*/ 662558 h 2935224"/>
              <a:gd name="connsiteX34" fmla="*/ 514763 w 2286000"/>
              <a:gd name="connsiteY34" fmla="*/ 615653 h 2935224"/>
              <a:gd name="connsiteX35" fmla="*/ 391499 w 2286000"/>
              <a:gd name="connsiteY35" fmla="*/ 583366 h 2935224"/>
              <a:gd name="connsiteX36" fmla="*/ 0 w 2286000"/>
              <a:gd name="connsiteY36" fmla="*/ 508330 h 2935224"/>
              <a:gd name="connsiteX37" fmla="*/ 562 w 2286000"/>
              <a:gd name="connsiteY37" fmla="*/ 515507 h 2935224"/>
              <a:gd name="connsiteX38" fmla="*/ 1760 w 2286000"/>
              <a:gd name="connsiteY38" fmla="*/ 572922 h 2935224"/>
              <a:gd name="connsiteX39" fmla="*/ 0 w 2286000"/>
              <a:gd name="connsiteY39" fmla="*/ 584964 h 2935224"/>
              <a:gd name="connsiteX40" fmla="*/ 0 w 2286000"/>
              <a:gd name="connsiteY40" fmla="*/ 0 h 2935224"/>
              <a:gd name="connsiteX41" fmla="*/ 2286000 w 2286000"/>
              <a:gd name="connsiteY41" fmla="*/ 0 h 2935224"/>
              <a:gd name="connsiteX42" fmla="*/ 2286000 w 2286000"/>
              <a:gd name="connsiteY42" fmla="*/ 2935224 h 2935224"/>
              <a:gd name="connsiteX43" fmla="*/ 0 w 2286000"/>
              <a:gd name="connsiteY43" fmla="*/ 2935224 h 2935224"/>
              <a:gd name="connsiteX44" fmla="*/ 0 w 2286000"/>
              <a:gd name="connsiteY44" fmla="*/ 647099 h 2935224"/>
              <a:gd name="connsiteX45" fmla="*/ 7761 w 2286000"/>
              <a:gd name="connsiteY45" fmla="*/ 615295 h 2935224"/>
              <a:gd name="connsiteX46" fmla="*/ 13738 w 2286000"/>
              <a:gd name="connsiteY46" fmla="*/ 573561 h 2935224"/>
              <a:gd name="connsiteX47" fmla="*/ 14045 w 2286000"/>
              <a:gd name="connsiteY47" fmla="*/ 560011 h 2935224"/>
              <a:gd name="connsiteX48" fmla="*/ 4602 w 2286000"/>
              <a:gd name="connsiteY48" fmla="*/ 417363 h 2935224"/>
              <a:gd name="connsiteX49" fmla="*/ 0 w 2286000"/>
              <a:gd name="connsiteY49" fmla="*/ 378585 h 2935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2286000" h="2935224">
                <a:moveTo>
                  <a:pt x="155902" y="1032643"/>
                </a:moveTo>
                <a:cubicBezTo>
                  <a:pt x="152851" y="1031335"/>
                  <a:pt x="149327" y="1032754"/>
                  <a:pt x="148019" y="1035805"/>
                </a:cubicBezTo>
                <a:cubicBezTo>
                  <a:pt x="146730" y="1038862"/>
                  <a:pt x="148142" y="1042392"/>
                  <a:pt x="151181" y="1043700"/>
                </a:cubicBezTo>
                <a:cubicBezTo>
                  <a:pt x="153440" y="1044664"/>
                  <a:pt x="377547" y="1141072"/>
                  <a:pt x="438892" y="1202536"/>
                </a:cubicBezTo>
                <a:cubicBezTo>
                  <a:pt x="481101" y="1244826"/>
                  <a:pt x="522069" y="1304887"/>
                  <a:pt x="510545" y="1346639"/>
                </a:cubicBezTo>
                <a:cubicBezTo>
                  <a:pt x="504363" y="1368997"/>
                  <a:pt x="483366" y="1384811"/>
                  <a:pt x="448114" y="1393640"/>
                </a:cubicBezTo>
                <a:cubicBezTo>
                  <a:pt x="348538" y="1418584"/>
                  <a:pt x="320162" y="1384541"/>
                  <a:pt x="287316" y="1345120"/>
                </a:cubicBezTo>
                <a:cubicBezTo>
                  <a:pt x="281029" y="1337575"/>
                  <a:pt x="274522" y="1329775"/>
                  <a:pt x="267412" y="1322293"/>
                </a:cubicBezTo>
                <a:cubicBezTo>
                  <a:pt x="224473" y="1277161"/>
                  <a:pt x="123486" y="1153323"/>
                  <a:pt x="122467" y="1152078"/>
                </a:cubicBezTo>
                <a:cubicBezTo>
                  <a:pt x="120367" y="1149507"/>
                  <a:pt x="116585" y="1149123"/>
                  <a:pt x="114025" y="1151225"/>
                </a:cubicBezTo>
                <a:cubicBezTo>
                  <a:pt x="111453" y="1153327"/>
                  <a:pt x="111066" y="1157118"/>
                  <a:pt x="113172" y="1159686"/>
                </a:cubicBezTo>
                <a:cubicBezTo>
                  <a:pt x="114191" y="1160935"/>
                  <a:pt x="215473" y="1285129"/>
                  <a:pt x="258719" y="1330590"/>
                </a:cubicBezTo>
                <a:cubicBezTo>
                  <a:pt x="265564" y="1337786"/>
                  <a:pt x="271937" y="1345431"/>
                  <a:pt x="278101" y="1352828"/>
                </a:cubicBezTo>
                <a:cubicBezTo>
                  <a:pt x="312064" y="1393583"/>
                  <a:pt x="344143" y="1432079"/>
                  <a:pt x="451024" y="1405306"/>
                </a:cubicBezTo>
                <a:cubicBezTo>
                  <a:pt x="490776" y="1395348"/>
                  <a:pt x="514696" y="1376690"/>
                  <a:pt x="522112" y="1349848"/>
                </a:cubicBezTo>
                <a:cubicBezTo>
                  <a:pt x="523788" y="1343775"/>
                  <a:pt x="524556" y="1337530"/>
                  <a:pt x="524556" y="1331180"/>
                </a:cubicBezTo>
                <a:cubicBezTo>
                  <a:pt x="524556" y="1276056"/>
                  <a:pt x="466790" y="1213478"/>
                  <a:pt x="447383" y="1194033"/>
                </a:cubicBezTo>
                <a:lnTo>
                  <a:pt x="447383" y="1194034"/>
                </a:lnTo>
                <a:cubicBezTo>
                  <a:pt x="384399" y="1130931"/>
                  <a:pt x="165197" y="1036621"/>
                  <a:pt x="155902" y="1032643"/>
                </a:cubicBezTo>
                <a:close/>
                <a:moveTo>
                  <a:pt x="391499" y="583366"/>
                </a:moveTo>
                <a:cubicBezTo>
                  <a:pt x="373905" y="584306"/>
                  <a:pt x="355505" y="586825"/>
                  <a:pt x="336794" y="590991"/>
                </a:cubicBezTo>
                <a:cubicBezTo>
                  <a:pt x="234026" y="613872"/>
                  <a:pt x="87208" y="708149"/>
                  <a:pt x="81007" y="712152"/>
                </a:cubicBezTo>
                <a:cubicBezTo>
                  <a:pt x="78220" y="713939"/>
                  <a:pt x="77416" y="717666"/>
                  <a:pt x="79214" y="720459"/>
                </a:cubicBezTo>
                <a:cubicBezTo>
                  <a:pt x="81007" y="723252"/>
                  <a:pt x="84722" y="724057"/>
                  <a:pt x="87503" y="722258"/>
                </a:cubicBezTo>
                <a:cubicBezTo>
                  <a:pt x="89001" y="721288"/>
                  <a:pt x="238735" y="625144"/>
                  <a:pt x="339391" y="602735"/>
                </a:cubicBezTo>
                <a:cubicBezTo>
                  <a:pt x="409362" y="587160"/>
                  <a:pt x="476515" y="595859"/>
                  <a:pt x="506500" y="624377"/>
                </a:cubicBezTo>
                <a:cubicBezTo>
                  <a:pt x="520203" y="637411"/>
                  <a:pt x="525483" y="653871"/>
                  <a:pt x="522253" y="673185"/>
                </a:cubicBezTo>
                <a:cubicBezTo>
                  <a:pt x="510908" y="740713"/>
                  <a:pt x="357864" y="843819"/>
                  <a:pt x="278789" y="863096"/>
                </a:cubicBezTo>
                <a:cubicBezTo>
                  <a:pt x="200505" y="882178"/>
                  <a:pt x="111919" y="900044"/>
                  <a:pt x="111035" y="900222"/>
                </a:cubicBezTo>
                <a:cubicBezTo>
                  <a:pt x="107781" y="900879"/>
                  <a:pt x="105645" y="904046"/>
                  <a:pt x="106332" y="907300"/>
                </a:cubicBezTo>
                <a:cubicBezTo>
                  <a:pt x="106983" y="910554"/>
                  <a:pt x="110151" y="912666"/>
                  <a:pt x="113399" y="912015"/>
                </a:cubicBezTo>
                <a:cubicBezTo>
                  <a:pt x="114289" y="911831"/>
                  <a:pt x="203108" y="893916"/>
                  <a:pt x="281631" y="874774"/>
                </a:cubicBezTo>
                <a:cubicBezTo>
                  <a:pt x="356790" y="856460"/>
                  <a:pt x="521093" y="752507"/>
                  <a:pt x="534084" y="675187"/>
                </a:cubicBezTo>
                <a:cubicBezTo>
                  <a:pt x="534802" y="670877"/>
                  <a:pt x="535171" y="666665"/>
                  <a:pt x="535171" y="662558"/>
                </a:cubicBezTo>
                <a:cubicBezTo>
                  <a:pt x="535164" y="644508"/>
                  <a:pt x="528233" y="628472"/>
                  <a:pt x="514763" y="615653"/>
                </a:cubicBezTo>
                <a:cubicBezTo>
                  <a:pt x="489815" y="591925"/>
                  <a:pt x="444282" y="580544"/>
                  <a:pt x="391499" y="583366"/>
                </a:cubicBezTo>
                <a:close/>
                <a:moveTo>
                  <a:pt x="0" y="508330"/>
                </a:moveTo>
                <a:lnTo>
                  <a:pt x="562" y="515507"/>
                </a:lnTo>
                <a:cubicBezTo>
                  <a:pt x="1939" y="540102"/>
                  <a:pt x="2427" y="560350"/>
                  <a:pt x="1760" y="572922"/>
                </a:cubicBezTo>
                <a:lnTo>
                  <a:pt x="0" y="584964"/>
                </a:lnTo>
                <a:close/>
                <a:moveTo>
                  <a:pt x="0" y="0"/>
                </a:moveTo>
                <a:lnTo>
                  <a:pt x="2286000" y="0"/>
                </a:lnTo>
                <a:lnTo>
                  <a:pt x="2286000" y="2935224"/>
                </a:lnTo>
                <a:lnTo>
                  <a:pt x="0" y="2935224"/>
                </a:lnTo>
                <a:lnTo>
                  <a:pt x="0" y="647099"/>
                </a:lnTo>
                <a:lnTo>
                  <a:pt x="7761" y="615295"/>
                </a:lnTo>
                <a:cubicBezTo>
                  <a:pt x="10807" y="600476"/>
                  <a:pt x="13074" y="585978"/>
                  <a:pt x="13738" y="573561"/>
                </a:cubicBezTo>
                <a:cubicBezTo>
                  <a:pt x="13946" y="569717"/>
                  <a:pt x="14045" y="565174"/>
                  <a:pt x="14045" y="560011"/>
                </a:cubicBezTo>
                <a:cubicBezTo>
                  <a:pt x="14041" y="528390"/>
                  <a:pt x="10327" y="473758"/>
                  <a:pt x="4602" y="417363"/>
                </a:cubicBezTo>
                <a:lnTo>
                  <a:pt x="0" y="378585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AE51F5E2-5093-7DB4-7D45-C14AABB290A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551387" y="2058027"/>
            <a:ext cx="1965960" cy="2507290"/>
          </a:xfrm>
          <a:prstGeom prst="rect">
            <a:avLst/>
          </a:prstGeom>
          <a:solidFill>
            <a:schemeClr val="bg2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7" name="Text Placeholder 60">
            <a:extLst>
              <a:ext uri="{FF2B5EF4-FFF2-40B4-BE49-F238E27FC236}">
                <a16:creationId xmlns:a16="http://schemas.microsoft.com/office/drawing/2014/main" id="{4ADFDD40-5375-55DE-6C97-B7714F4237A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165592" y="2057359"/>
            <a:ext cx="3044952" cy="1152144"/>
          </a:xfrm>
        </p:spPr>
        <p:txBody>
          <a:bodyPr lIns="91440" rIns="91440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9600" b="0" baseline="0">
                <a:solidFill>
                  <a:schemeClr val="accent1"/>
                </a:solidFill>
                <a:latin typeface="Kunstler Script" panose="030304020206070D0D06" pitchFamily="66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2" name="Title 46">
            <a:extLst>
              <a:ext uri="{FF2B5EF4-FFF2-40B4-BE49-F238E27FC236}">
                <a16:creationId xmlns:a16="http://schemas.microsoft.com/office/drawing/2014/main" id="{650799F8-D6DB-AAD7-EFF8-47A8F350D9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5593" y="3014577"/>
            <a:ext cx="3202173" cy="859536"/>
          </a:xfrm>
        </p:spPr>
        <p:txBody>
          <a:bodyPr anchor="t">
            <a:noAutofit/>
          </a:bodyPr>
          <a:lstStyle>
            <a:lvl1pPr algn="r">
              <a:lnSpc>
                <a:spcPct val="100000"/>
              </a:lnSpc>
              <a:defRPr sz="6000" cap="all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8" name="Text Placeholder 48">
            <a:extLst>
              <a:ext uri="{FF2B5EF4-FFF2-40B4-BE49-F238E27FC236}">
                <a16:creationId xmlns:a16="http://schemas.microsoft.com/office/drawing/2014/main" id="{893D2B52-B5C0-1F7B-3521-BA6B6403D48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35459" y="4198851"/>
            <a:ext cx="2765966" cy="857084"/>
          </a:xfrm>
        </p:spPr>
        <p:txBody>
          <a:bodyPr>
            <a:noAutofit/>
          </a:bodyPr>
          <a:lstStyle>
            <a:lvl1pPr marL="0" indent="0">
              <a:buNone/>
              <a:defRPr sz="1800" b="1">
                <a:solidFill>
                  <a:schemeClr val="accent5">
                    <a:lumMod val="75000"/>
                  </a:schemeClr>
                </a:solidFill>
              </a:defRPr>
            </a:lvl1pPr>
            <a:lvl2pPr>
              <a:defRPr sz="1600">
                <a:solidFill>
                  <a:schemeClr val="accent5">
                    <a:lumMod val="75000"/>
                  </a:schemeClr>
                </a:solidFill>
              </a:defRPr>
            </a:lvl2pPr>
            <a:lvl3pPr>
              <a:defRPr sz="1400">
                <a:solidFill>
                  <a:schemeClr val="accent5">
                    <a:lumMod val="75000"/>
                  </a:schemeClr>
                </a:solidFill>
              </a:defRPr>
            </a:lvl3pPr>
            <a:lvl4pPr>
              <a:defRPr sz="1200">
                <a:solidFill>
                  <a:schemeClr val="accent5">
                    <a:lumMod val="75000"/>
                  </a:schemeClr>
                </a:solidFill>
              </a:defRPr>
            </a:lvl4pPr>
            <a:lvl5pPr>
              <a:defRPr sz="1200">
                <a:solidFill>
                  <a:schemeClr val="accent5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57B02085-6B46-41F2-BAE9-2E1E0650361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-576" r="60265" b="858"/>
          <a:stretch/>
        </p:blipFill>
        <p:spPr>
          <a:xfrm rot="5400000" flipH="1">
            <a:off x="6365015" y="-931730"/>
            <a:ext cx="1338716" cy="3202172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D687A408-E703-FF65-E99A-4381FCDC0F4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b="58891"/>
          <a:stretch/>
        </p:blipFill>
        <p:spPr>
          <a:xfrm flipH="1">
            <a:off x="5745137" y="5552428"/>
            <a:ext cx="3175879" cy="1305572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F79CAC17-F88A-14FB-A822-429BC11C9305}"/>
              </a:ext>
            </a:extLst>
          </p:cNvPr>
          <p:cNvPicPr/>
          <p:nvPr userDrawn="1"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1633" t="28629" r="23862" b="1"/>
          <a:stretch/>
        </p:blipFill>
        <p:spPr>
          <a:xfrm>
            <a:off x="10264614" y="0"/>
            <a:ext cx="1929073" cy="1761318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ED09A289-5D1A-1254-5B6E-48BC76CF9F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50491" r="1618"/>
          <a:stretch/>
        </p:blipFill>
        <p:spPr>
          <a:xfrm rot="5400000" flipV="1">
            <a:off x="1302312" y="-1134096"/>
            <a:ext cx="1035028" cy="3293212"/>
          </a:xfrm>
          <a:prstGeom prst="rect">
            <a:avLst/>
          </a:prstGeom>
        </p:spPr>
      </p:pic>
      <p:pic>
        <p:nvPicPr>
          <p:cNvPr id="39" name="Graphic 38">
            <a:extLst>
              <a:ext uri="{FF2B5EF4-FFF2-40B4-BE49-F238E27FC236}">
                <a16:creationId xmlns:a16="http://schemas.microsoft.com/office/drawing/2014/main" id="{FE9578BB-BE2E-E051-5FF0-B4257556C9E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t="20393"/>
          <a:stretch/>
        </p:blipFill>
        <p:spPr>
          <a:xfrm rot="16200000">
            <a:off x="-191272" y="4221246"/>
            <a:ext cx="1571695" cy="1192527"/>
          </a:xfrm>
          <a:prstGeom prst="rect">
            <a:avLst/>
          </a:prstGeom>
        </p:spPr>
      </p:pic>
      <p:sp>
        <p:nvSpPr>
          <p:cNvPr id="43" name="Text Placeholder 48">
            <a:extLst>
              <a:ext uri="{FF2B5EF4-FFF2-40B4-BE49-F238E27FC236}">
                <a16:creationId xmlns:a16="http://schemas.microsoft.com/office/drawing/2014/main" id="{F00BFF04-476C-512C-5BC4-75155555B38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543946" y="640080"/>
            <a:ext cx="1975104" cy="987552"/>
          </a:xfrm>
        </p:spPr>
        <p:txBody>
          <a:bodyPr>
            <a:noAutofit/>
          </a:bodyPr>
          <a:lstStyle>
            <a:lvl1pPr marL="0" indent="0">
              <a:buNone/>
              <a:defRPr sz="1400" b="1" spc="0" baseline="0">
                <a:solidFill>
                  <a:schemeClr val="accent5">
                    <a:lumMod val="75000"/>
                  </a:schemeClr>
                </a:solidFill>
              </a:defRPr>
            </a:lvl1pPr>
            <a:lvl2pPr>
              <a:defRPr sz="1200" spc="0" baseline="0">
                <a:solidFill>
                  <a:schemeClr val="accent5">
                    <a:lumMod val="75000"/>
                  </a:schemeClr>
                </a:solidFill>
              </a:defRPr>
            </a:lvl2pPr>
            <a:lvl3pPr>
              <a:defRPr sz="1100" spc="0" baseline="0">
                <a:solidFill>
                  <a:schemeClr val="accent5">
                    <a:lumMod val="75000"/>
                  </a:schemeClr>
                </a:solidFill>
              </a:defRPr>
            </a:lvl3pPr>
            <a:lvl4pPr>
              <a:defRPr sz="1050" spc="0" baseline="0">
                <a:solidFill>
                  <a:schemeClr val="accent5">
                    <a:lumMod val="75000"/>
                  </a:schemeClr>
                </a:solidFill>
              </a:defRPr>
            </a:lvl4pPr>
            <a:lvl5pPr>
              <a:defRPr sz="1200">
                <a:solidFill>
                  <a:schemeClr val="accent5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4" name="Text Placeholder 48">
            <a:extLst>
              <a:ext uri="{FF2B5EF4-FFF2-40B4-BE49-F238E27FC236}">
                <a16:creationId xmlns:a16="http://schemas.microsoft.com/office/drawing/2014/main" id="{003DE3B2-DCE9-338F-7A15-69439AB0BB6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080737" y="5820051"/>
            <a:ext cx="2286000" cy="612648"/>
          </a:xfrm>
        </p:spPr>
        <p:txBody>
          <a:bodyPr>
            <a:noAutofit/>
          </a:bodyPr>
          <a:lstStyle>
            <a:lvl1pPr marL="0" indent="0">
              <a:buNone/>
              <a:defRPr sz="1400" b="1" spc="0" baseline="0">
                <a:solidFill>
                  <a:schemeClr val="accent5">
                    <a:lumMod val="75000"/>
                  </a:schemeClr>
                </a:solidFill>
              </a:defRPr>
            </a:lvl1pPr>
            <a:lvl2pPr>
              <a:defRPr sz="1200" spc="0" baseline="0">
                <a:solidFill>
                  <a:schemeClr val="accent5">
                    <a:lumMod val="75000"/>
                  </a:schemeClr>
                </a:solidFill>
              </a:defRPr>
            </a:lvl2pPr>
            <a:lvl3pPr>
              <a:defRPr sz="1100" spc="0" baseline="0">
                <a:solidFill>
                  <a:schemeClr val="accent5">
                    <a:lumMod val="75000"/>
                  </a:schemeClr>
                </a:solidFill>
              </a:defRPr>
            </a:lvl3pPr>
            <a:lvl4pPr>
              <a:defRPr sz="1050">
                <a:solidFill>
                  <a:schemeClr val="accent5">
                    <a:lumMod val="75000"/>
                  </a:schemeClr>
                </a:solidFill>
              </a:defRPr>
            </a:lvl4pPr>
            <a:lvl5pPr>
              <a:defRPr sz="1200">
                <a:solidFill>
                  <a:schemeClr val="accent5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5" name="Text Placeholder 48">
            <a:extLst>
              <a:ext uri="{FF2B5EF4-FFF2-40B4-BE49-F238E27FC236}">
                <a16:creationId xmlns:a16="http://schemas.microsoft.com/office/drawing/2014/main" id="{3F7C96CD-7643-53EF-5307-E2D505AB303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521528" y="4767750"/>
            <a:ext cx="1307592" cy="914400"/>
          </a:xfrm>
        </p:spPr>
        <p:txBody>
          <a:bodyPr>
            <a:noAutofit/>
          </a:bodyPr>
          <a:lstStyle>
            <a:lvl1pPr marL="0" indent="0">
              <a:buNone/>
              <a:defRPr sz="1400" b="1" spc="0" baseline="0">
                <a:solidFill>
                  <a:schemeClr val="accent5">
                    <a:lumMod val="75000"/>
                  </a:schemeClr>
                </a:solidFill>
              </a:defRPr>
            </a:lvl1pPr>
            <a:lvl2pPr>
              <a:defRPr sz="1200" spc="0" baseline="0">
                <a:solidFill>
                  <a:schemeClr val="accent5">
                    <a:lumMod val="75000"/>
                  </a:schemeClr>
                </a:solidFill>
              </a:defRPr>
            </a:lvl2pPr>
            <a:lvl3pPr>
              <a:defRPr sz="1100" spc="0" baseline="0">
                <a:solidFill>
                  <a:schemeClr val="accent5">
                    <a:lumMod val="75000"/>
                  </a:schemeClr>
                </a:solidFill>
              </a:defRPr>
            </a:lvl3pPr>
            <a:lvl4pPr>
              <a:defRPr sz="1050" spc="0" baseline="0">
                <a:solidFill>
                  <a:schemeClr val="accent5">
                    <a:lumMod val="75000"/>
                  </a:schemeClr>
                </a:solidFill>
              </a:defRPr>
            </a:lvl4pPr>
            <a:lvl5pPr>
              <a:defRPr sz="1200">
                <a:solidFill>
                  <a:schemeClr val="accent5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740421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images with two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 Placeholder 60">
            <a:extLst>
              <a:ext uri="{FF2B5EF4-FFF2-40B4-BE49-F238E27FC236}">
                <a16:creationId xmlns:a16="http://schemas.microsoft.com/office/drawing/2014/main" id="{2F865C84-ED9C-F659-AB73-4B56B1F09EC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57658" y="445631"/>
            <a:ext cx="4462272" cy="1152144"/>
          </a:xfrm>
        </p:spPr>
        <p:txBody>
          <a:bodyPr lIns="91440" rIns="91440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9600" b="0" baseline="0">
                <a:solidFill>
                  <a:schemeClr val="accent1"/>
                </a:solidFill>
                <a:latin typeface="Kunstler Script" panose="030304020206070D0D06" pitchFamily="66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Title 46">
            <a:extLst>
              <a:ext uri="{FF2B5EF4-FFF2-40B4-BE49-F238E27FC236}">
                <a16:creationId xmlns:a16="http://schemas.microsoft.com/office/drawing/2014/main" id="{A2FA92AF-B65C-AE18-C0B2-B4BA209955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2983" y="1404634"/>
            <a:ext cx="3913632" cy="859536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6000" cap="all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6" name="Picture Placeholder 45">
            <a:extLst>
              <a:ext uri="{FF2B5EF4-FFF2-40B4-BE49-F238E27FC236}">
                <a16:creationId xmlns:a16="http://schemas.microsoft.com/office/drawing/2014/main" id="{10A45F42-4E3D-580A-91A0-5B16743C2D6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 rot="360000">
            <a:off x="4837617" y="-149279"/>
            <a:ext cx="3730752" cy="3721608"/>
          </a:xfrm>
          <a:custGeom>
            <a:avLst/>
            <a:gdLst>
              <a:gd name="connsiteX0" fmla="*/ 120458 w 3730752"/>
              <a:gd name="connsiteY0" fmla="*/ 875661 h 3721608"/>
              <a:gd name="connsiteX1" fmla="*/ 120460 w 3730752"/>
              <a:gd name="connsiteY1" fmla="*/ 875661 h 3721608"/>
              <a:gd name="connsiteX2" fmla="*/ 120458 w 3730752"/>
              <a:gd name="connsiteY2" fmla="*/ 875662 h 3721608"/>
              <a:gd name="connsiteX3" fmla="*/ 0 w 3730752"/>
              <a:gd name="connsiteY3" fmla="*/ 858349 h 3721608"/>
              <a:gd name="connsiteX4" fmla="*/ 19931 w 3730752"/>
              <a:gd name="connsiteY4" fmla="*/ 856548 h 3721608"/>
              <a:gd name="connsiteX5" fmla="*/ 59393 w 3730752"/>
              <a:gd name="connsiteY5" fmla="*/ 856123 h 3721608"/>
              <a:gd name="connsiteX6" fmla="*/ 107202 w 3730752"/>
              <a:gd name="connsiteY6" fmla="*/ 866488 h 3721608"/>
              <a:gd name="connsiteX7" fmla="*/ 120458 w 3730752"/>
              <a:gd name="connsiteY7" fmla="*/ 875662 h 3721608"/>
              <a:gd name="connsiteX8" fmla="*/ 103409 w 3730752"/>
              <a:gd name="connsiteY8" fmla="*/ 884871 h 3721608"/>
              <a:gd name="connsiteX9" fmla="*/ 9426 w 3730752"/>
              <a:gd name="connsiteY9" fmla="*/ 903265 h 3721608"/>
              <a:gd name="connsiteX10" fmla="*/ 0 w 3730752"/>
              <a:gd name="connsiteY10" fmla="*/ 904457 h 3721608"/>
              <a:gd name="connsiteX11" fmla="*/ 175741 w 3730752"/>
              <a:gd name="connsiteY11" fmla="*/ 348857 h 3721608"/>
              <a:gd name="connsiteX12" fmla="*/ 185789 w 3730752"/>
              <a:gd name="connsiteY12" fmla="*/ 378849 h 3721608"/>
              <a:gd name="connsiteX13" fmla="*/ 190486 w 3730752"/>
              <a:gd name="connsiteY13" fmla="*/ 417222 h 3721608"/>
              <a:gd name="connsiteX14" fmla="*/ 182034 w 3730752"/>
              <a:gd name="connsiteY14" fmla="*/ 490724 h 3721608"/>
              <a:gd name="connsiteX15" fmla="*/ 173111 w 3730752"/>
              <a:gd name="connsiteY15" fmla="*/ 536588 h 3721608"/>
              <a:gd name="connsiteX16" fmla="*/ 166799 w 3730752"/>
              <a:gd name="connsiteY16" fmla="*/ 561638 h 3721608"/>
              <a:gd name="connsiteX17" fmla="*/ 164548 w 3730752"/>
              <a:gd name="connsiteY17" fmla="*/ 565077 h 3721608"/>
              <a:gd name="connsiteX18" fmla="*/ 164546 w 3730752"/>
              <a:gd name="connsiteY18" fmla="*/ 565076 h 3721608"/>
              <a:gd name="connsiteX19" fmla="*/ 165727 w 3730752"/>
              <a:gd name="connsiteY19" fmla="*/ 379643 h 3721608"/>
              <a:gd name="connsiteX20" fmla="*/ 175741 w 3730752"/>
              <a:gd name="connsiteY20" fmla="*/ 348857 h 3721608"/>
              <a:gd name="connsiteX21" fmla="*/ 625958 w 3730752"/>
              <a:gd name="connsiteY21" fmla="*/ 270120 h 3721608"/>
              <a:gd name="connsiteX22" fmla="*/ 3195973 w 3730752"/>
              <a:gd name="connsiteY22" fmla="*/ 0 h 3721608"/>
              <a:gd name="connsiteX23" fmla="*/ 3730752 w 3730752"/>
              <a:gd name="connsiteY23" fmla="*/ 0 h 3721608"/>
              <a:gd name="connsiteX24" fmla="*/ 3730752 w 3730752"/>
              <a:gd name="connsiteY24" fmla="*/ 3721608 h 3721608"/>
              <a:gd name="connsiteX25" fmla="*/ 0 w 3730752"/>
              <a:gd name="connsiteY25" fmla="*/ 3721608 h 3721608"/>
              <a:gd name="connsiteX26" fmla="*/ 0 w 3730752"/>
              <a:gd name="connsiteY26" fmla="*/ 930986 h 3721608"/>
              <a:gd name="connsiteX27" fmla="*/ 15504 w 3730752"/>
              <a:gd name="connsiteY27" fmla="*/ 928902 h 3721608"/>
              <a:gd name="connsiteX28" fmla="*/ 49813 w 3730752"/>
              <a:gd name="connsiteY28" fmla="*/ 924119 h 3721608"/>
              <a:gd name="connsiteX29" fmla="*/ 98369 w 3730752"/>
              <a:gd name="connsiteY29" fmla="*/ 912312 h 3721608"/>
              <a:gd name="connsiteX30" fmla="*/ 103875 w 3730752"/>
              <a:gd name="connsiteY30" fmla="*/ 911022 h 3721608"/>
              <a:gd name="connsiteX31" fmla="*/ 133794 w 3730752"/>
              <a:gd name="connsiteY31" fmla="*/ 899394 h 3721608"/>
              <a:gd name="connsiteX32" fmla="*/ 141347 w 3730752"/>
              <a:gd name="connsiteY32" fmla="*/ 860913 h 3721608"/>
              <a:gd name="connsiteX33" fmla="*/ 135531 w 3730752"/>
              <a:gd name="connsiteY33" fmla="*/ 854154 h 3721608"/>
              <a:gd name="connsiteX34" fmla="*/ 95445 w 3730752"/>
              <a:gd name="connsiteY34" fmla="*/ 833073 h 3721608"/>
              <a:gd name="connsiteX35" fmla="*/ 12132 w 3730752"/>
              <a:gd name="connsiteY35" fmla="*/ 827682 h 3721608"/>
              <a:gd name="connsiteX36" fmla="*/ 0 w 3730752"/>
              <a:gd name="connsiteY36" fmla="*/ 829008 h 3721608"/>
              <a:gd name="connsiteX37" fmla="*/ 0 w 3730752"/>
              <a:gd name="connsiteY37" fmla="*/ 747146 h 3721608"/>
              <a:gd name="connsiteX38" fmla="*/ 21348 w 3730752"/>
              <a:gd name="connsiteY38" fmla="*/ 733677 h 3721608"/>
              <a:gd name="connsiteX39" fmla="*/ 57673 w 3730752"/>
              <a:gd name="connsiteY39" fmla="*/ 708554 h 3721608"/>
              <a:gd name="connsiteX40" fmla="*/ 113274 w 3730752"/>
              <a:gd name="connsiteY40" fmla="*/ 660505 h 3721608"/>
              <a:gd name="connsiteX41" fmla="*/ 160226 w 3730752"/>
              <a:gd name="connsiteY41" fmla="*/ 613937 h 3721608"/>
              <a:gd name="connsiteX42" fmla="*/ 169021 w 3730752"/>
              <a:gd name="connsiteY42" fmla="*/ 608814 h 3721608"/>
              <a:gd name="connsiteX43" fmla="*/ 200725 w 3730752"/>
              <a:gd name="connsiteY43" fmla="*/ 599861 h 3721608"/>
              <a:gd name="connsiteX44" fmla="*/ 250358 w 3730752"/>
              <a:gd name="connsiteY44" fmla="*/ 574789 h 3721608"/>
              <a:gd name="connsiteX45" fmla="*/ 317089 w 3730752"/>
              <a:gd name="connsiteY45" fmla="*/ 535354 h 3721608"/>
              <a:gd name="connsiteX46" fmla="*/ 396773 w 3730752"/>
              <a:gd name="connsiteY46" fmla="*/ 489313 h 3721608"/>
              <a:gd name="connsiteX47" fmla="*/ 441561 w 3730752"/>
              <a:gd name="connsiteY47" fmla="*/ 463667 h 3721608"/>
              <a:gd name="connsiteX48" fmla="*/ 493935 w 3730752"/>
              <a:gd name="connsiteY48" fmla="*/ 433790 h 3721608"/>
              <a:gd name="connsiteX49" fmla="*/ 525430 w 3730752"/>
              <a:gd name="connsiteY49" fmla="*/ 412989 h 3721608"/>
              <a:gd name="connsiteX50" fmla="*/ 566426 w 3730752"/>
              <a:gd name="connsiteY50" fmla="*/ 384386 h 3721608"/>
              <a:gd name="connsiteX51" fmla="*/ 605378 w 3730752"/>
              <a:gd name="connsiteY51" fmla="*/ 350833 h 3721608"/>
              <a:gd name="connsiteX52" fmla="*/ 636675 w 3730752"/>
              <a:gd name="connsiteY52" fmla="*/ 307707 h 3721608"/>
              <a:gd name="connsiteX53" fmla="*/ 637261 w 3730752"/>
              <a:gd name="connsiteY53" fmla="*/ 280440 h 3721608"/>
              <a:gd name="connsiteX54" fmla="*/ 534216 w 3730752"/>
              <a:gd name="connsiteY54" fmla="*/ 279762 h 3721608"/>
              <a:gd name="connsiteX55" fmla="*/ 550635 w 3730752"/>
              <a:gd name="connsiteY55" fmla="*/ 278036 h 3721608"/>
              <a:gd name="connsiteX56" fmla="*/ 602298 w 3730752"/>
              <a:gd name="connsiteY56" fmla="*/ 282042 h 3721608"/>
              <a:gd name="connsiteX57" fmla="*/ 612008 w 3730752"/>
              <a:gd name="connsiteY57" fmla="*/ 301976 h 3721608"/>
              <a:gd name="connsiteX58" fmla="*/ 594345 w 3730752"/>
              <a:gd name="connsiteY58" fmla="*/ 324852 h 3721608"/>
              <a:gd name="connsiteX59" fmla="*/ 575532 w 3730752"/>
              <a:gd name="connsiteY59" fmla="*/ 342067 h 3721608"/>
              <a:gd name="connsiteX60" fmla="*/ 551242 w 3730752"/>
              <a:gd name="connsiteY60" fmla="*/ 361795 h 3721608"/>
              <a:gd name="connsiteX61" fmla="*/ 512638 w 3730752"/>
              <a:gd name="connsiteY61" fmla="*/ 388910 h 3721608"/>
              <a:gd name="connsiteX62" fmla="*/ 489249 w 3730752"/>
              <a:gd name="connsiteY62" fmla="*/ 404469 h 3721608"/>
              <a:gd name="connsiteX63" fmla="*/ 446354 w 3730752"/>
              <a:gd name="connsiteY63" fmla="*/ 429638 h 3721608"/>
              <a:gd name="connsiteX64" fmla="*/ 401775 w 3730752"/>
              <a:gd name="connsiteY64" fmla="*/ 455434 h 3721608"/>
              <a:gd name="connsiteX65" fmla="*/ 364414 w 3730752"/>
              <a:gd name="connsiteY65" fmla="*/ 477371 h 3721608"/>
              <a:gd name="connsiteX66" fmla="*/ 307009 w 3730752"/>
              <a:gd name="connsiteY66" fmla="*/ 511880 h 3721608"/>
              <a:gd name="connsiteX67" fmla="*/ 274256 w 3730752"/>
              <a:gd name="connsiteY67" fmla="*/ 532386 h 3721608"/>
              <a:gd name="connsiteX68" fmla="*/ 253525 w 3730752"/>
              <a:gd name="connsiteY68" fmla="*/ 544574 h 3721608"/>
              <a:gd name="connsiteX69" fmla="*/ 229418 w 3730752"/>
              <a:gd name="connsiteY69" fmla="*/ 559322 h 3721608"/>
              <a:gd name="connsiteX70" fmla="*/ 203306 w 3730752"/>
              <a:gd name="connsiteY70" fmla="*/ 573677 h 3721608"/>
              <a:gd name="connsiteX71" fmla="*/ 193412 w 3730752"/>
              <a:gd name="connsiteY71" fmla="*/ 577334 h 3721608"/>
              <a:gd name="connsiteX72" fmla="*/ 193413 w 3730752"/>
              <a:gd name="connsiteY72" fmla="*/ 577331 h 3721608"/>
              <a:gd name="connsiteX73" fmla="*/ 214429 w 3730752"/>
              <a:gd name="connsiteY73" fmla="*/ 551366 h 3721608"/>
              <a:gd name="connsiteX74" fmla="*/ 236977 w 3730752"/>
              <a:gd name="connsiteY74" fmla="*/ 520808 h 3721608"/>
              <a:gd name="connsiteX75" fmla="*/ 271409 w 3730752"/>
              <a:gd name="connsiteY75" fmla="*/ 480246 h 3721608"/>
              <a:gd name="connsiteX76" fmla="*/ 322391 w 3730752"/>
              <a:gd name="connsiteY76" fmla="*/ 429732 h 3721608"/>
              <a:gd name="connsiteX77" fmla="*/ 386663 w 3730752"/>
              <a:gd name="connsiteY77" fmla="*/ 368716 h 3721608"/>
              <a:gd name="connsiteX78" fmla="*/ 434891 w 3730752"/>
              <a:gd name="connsiteY78" fmla="*/ 326945 h 3721608"/>
              <a:gd name="connsiteX79" fmla="*/ 477820 w 3730752"/>
              <a:gd name="connsiteY79" fmla="*/ 296824 h 3721608"/>
              <a:gd name="connsiteX80" fmla="*/ 495352 w 3730752"/>
              <a:gd name="connsiteY80" fmla="*/ 288963 h 3721608"/>
              <a:gd name="connsiteX81" fmla="*/ 283400 w 3730752"/>
              <a:gd name="connsiteY81" fmla="*/ 306124 h 3721608"/>
              <a:gd name="connsiteX82" fmla="*/ 446012 w 3730752"/>
              <a:gd name="connsiteY82" fmla="*/ 289033 h 3721608"/>
              <a:gd name="connsiteX83" fmla="*/ 435387 w 3730752"/>
              <a:gd name="connsiteY83" fmla="*/ 296378 h 3721608"/>
              <a:gd name="connsiteX84" fmla="*/ 419519 w 3730752"/>
              <a:gd name="connsiteY84" fmla="*/ 307446 h 3721608"/>
              <a:gd name="connsiteX85" fmla="*/ 397313 w 3730752"/>
              <a:gd name="connsiteY85" fmla="*/ 326011 h 3721608"/>
              <a:gd name="connsiteX86" fmla="*/ 380951 w 3730752"/>
              <a:gd name="connsiteY86" fmla="*/ 340361 h 3721608"/>
              <a:gd name="connsiteX87" fmla="*/ 340069 w 3730752"/>
              <a:gd name="connsiteY87" fmla="*/ 375172 h 3721608"/>
              <a:gd name="connsiteX88" fmla="*/ 302536 w 3730752"/>
              <a:gd name="connsiteY88" fmla="*/ 410536 h 3721608"/>
              <a:gd name="connsiteX89" fmla="*/ 253993 w 3730752"/>
              <a:gd name="connsiteY89" fmla="*/ 459849 h 3721608"/>
              <a:gd name="connsiteX90" fmla="*/ 249358 w 3730752"/>
              <a:gd name="connsiteY90" fmla="*/ 462042 h 3721608"/>
              <a:gd name="connsiteX91" fmla="*/ 252278 w 3730752"/>
              <a:gd name="connsiteY91" fmla="*/ 451644 h 3721608"/>
              <a:gd name="connsiteX92" fmla="*/ 269691 w 3730752"/>
              <a:gd name="connsiteY92" fmla="*/ 389545 h 3721608"/>
              <a:gd name="connsiteX93" fmla="*/ 280180 w 3730752"/>
              <a:gd name="connsiteY93" fmla="*/ 330798 h 3721608"/>
              <a:gd name="connsiteX94" fmla="*/ 21729 w 3730752"/>
              <a:gd name="connsiteY94" fmla="*/ 333627 h 3721608"/>
              <a:gd name="connsiteX95" fmla="*/ 255239 w 3730752"/>
              <a:gd name="connsiteY95" fmla="*/ 309084 h 3721608"/>
              <a:gd name="connsiteX96" fmla="*/ 250063 w 3730752"/>
              <a:gd name="connsiteY96" fmla="*/ 349502 h 3721608"/>
              <a:gd name="connsiteX97" fmla="*/ 237773 w 3730752"/>
              <a:gd name="connsiteY97" fmla="*/ 407043 h 3721608"/>
              <a:gd name="connsiteX98" fmla="*/ 224165 w 3730752"/>
              <a:gd name="connsiteY98" fmla="*/ 452851 h 3721608"/>
              <a:gd name="connsiteX99" fmla="*/ 208552 w 3730752"/>
              <a:gd name="connsiteY99" fmla="*/ 491626 h 3721608"/>
              <a:gd name="connsiteX100" fmla="*/ 207571 w 3730752"/>
              <a:gd name="connsiteY100" fmla="*/ 487722 h 3721608"/>
              <a:gd name="connsiteX101" fmla="*/ 212520 w 3730752"/>
              <a:gd name="connsiteY101" fmla="*/ 449264 h 3721608"/>
              <a:gd name="connsiteX102" fmla="*/ 212345 w 3730752"/>
              <a:gd name="connsiteY102" fmla="*/ 386572 h 3721608"/>
              <a:gd name="connsiteX103" fmla="*/ 194739 w 3730752"/>
              <a:gd name="connsiteY103" fmla="*/ 333940 h 3721608"/>
              <a:gd name="connsiteX104" fmla="*/ 187597 w 3730752"/>
              <a:gd name="connsiteY104" fmla="*/ 324231 h 3721608"/>
              <a:gd name="connsiteX105" fmla="*/ 156626 w 3730752"/>
              <a:gd name="connsiteY105" fmla="*/ 329371 h 3721608"/>
              <a:gd name="connsiteX106" fmla="*/ 146832 w 3730752"/>
              <a:gd name="connsiteY106" fmla="*/ 354039 h 3721608"/>
              <a:gd name="connsiteX107" fmla="*/ 135499 w 3730752"/>
              <a:gd name="connsiteY107" fmla="*/ 415018 h 3721608"/>
              <a:gd name="connsiteX108" fmla="*/ 130841 w 3730752"/>
              <a:gd name="connsiteY108" fmla="*/ 499719 h 3721608"/>
              <a:gd name="connsiteX109" fmla="*/ 135700 w 3730752"/>
              <a:gd name="connsiteY109" fmla="*/ 543233 h 3721608"/>
              <a:gd name="connsiteX110" fmla="*/ 136348 w 3730752"/>
              <a:gd name="connsiteY110" fmla="*/ 586530 h 3721608"/>
              <a:gd name="connsiteX111" fmla="*/ 136337 w 3730752"/>
              <a:gd name="connsiteY111" fmla="*/ 596017 h 3721608"/>
              <a:gd name="connsiteX112" fmla="*/ 134020 w 3730752"/>
              <a:gd name="connsiteY112" fmla="*/ 602932 h 3721608"/>
              <a:gd name="connsiteX113" fmla="*/ 114177 w 3730752"/>
              <a:gd name="connsiteY113" fmla="*/ 622811 h 3721608"/>
              <a:gd name="connsiteX114" fmla="*/ 88658 w 3730752"/>
              <a:gd name="connsiteY114" fmla="*/ 647179 h 3721608"/>
              <a:gd name="connsiteX115" fmla="*/ 45079 w 3730752"/>
              <a:gd name="connsiteY115" fmla="*/ 683048 h 3721608"/>
              <a:gd name="connsiteX116" fmla="*/ 0 w 3730752"/>
              <a:gd name="connsiteY116" fmla="*/ 714989 h 3721608"/>
              <a:gd name="connsiteX117" fmla="*/ 0 w 3730752"/>
              <a:gd name="connsiteY117" fmla="*/ 357108 h 3721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</a:cxnLst>
            <a:rect l="l" t="t" r="r" b="b"/>
            <a:pathLst>
              <a:path w="3730752" h="3721608">
                <a:moveTo>
                  <a:pt x="120458" y="875661"/>
                </a:moveTo>
                <a:lnTo>
                  <a:pt x="120460" y="875661"/>
                </a:lnTo>
                <a:lnTo>
                  <a:pt x="120458" y="875662"/>
                </a:lnTo>
                <a:close/>
                <a:moveTo>
                  <a:pt x="0" y="858349"/>
                </a:moveTo>
                <a:lnTo>
                  <a:pt x="19931" y="856548"/>
                </a:lnTo>
                <a:cubicBezTo>
                  <a:pt x="33057" y="855786"/>
                  <a:pt x="46304" y="855217"/>
                  <a:pt x="59393" y="856123"/>
                </a:cubicBezTo>
                <a:cubicBezTo>
                  <a:pt x="75719" y="857254"/>
                  <a:pt x="92120" y="859373"/>
                  <a:pt x="107202" y="866488"/>
                </a:cubicBezTo>
                <a:lnTo>
                  <a:pt x="120458" y="875662"/>
                </a:lnTo>
                <a:lnTo>
                  <a:pt x="103409" y="884871"/>
                </a:lnTo>
                <a:cubicBezTo>
                  <a:pt x="72502" y="893132"/>
                  <a:pt x="41450" y="900537"/>
                  <a:pt x="9426" y="903265"/>
                </a:cubicBezTo>
                <a:lnTo>
                  <a:pt x="0" y="904457"/>
                </a:lnTo>
                <a:close/>
                <a:moveTo>
                  <a:pt x="175741" y="348857"/>
                </a:moveTo>
                <a:cubicBezTo>
                  <a:pt x="179378" y="359641"/>
                  <a:pt x="182860" y="369163"/>
                  <a:pt x="185789" y="378849"/>
                </a:cubicBezTo>
                <a:cubicBezTo>
                  <a:pt x="189562" y="391331"/>
                  <a:pt x="190579" y="404200"/>
                  <a:pt x="190486" y="417222"/>
                </a:cubicBezTo>
                <a:cubicBezTo>
                  <a:pt x="190313" y="442042"/>
                  <a:pt x="185947" y="466366"/>
                  <a:pt x="182034" y="490724"/>
                </a:cubicBezTo>
                <a:cubicBezTo>
                  <a:pt x="179564" y="506095"/>
                  <a:pt x="176311" y="521346"/>
                  <a:pt x="173111" y="536588"/>
                </a:cubicBezTo>
                <a:cubicBezTo>
                  <a:pt x="171343" y="545011"/>
                  <a:pt x="169002" y="553314"/>
                  <a:pt x="166799" y="561638"/>
                </a:cubicBezTo>
                <a:cubicBezTo>
                  <a:pt x="166504" y="562754"/>
                  <a:pt x="165490" y="563677"/>
                  <a:pt x="164548" y="565077"/>
                </a:cubicBezTo>
                <a:lnTo>
                  <a:pt x="164546" y="565076"/>
                </a:lnTo>
                <a:cubicBezTo>
                  <a:pt x="149195" y="502507"/>
                  <a:pt x="155036" y="440968"/>
                  <a:pt x="165727" y="379643"/>
                </a:cubicBezTo>
                <a:cubicBezTo>
                  <a:pt x="167455" y="369728"/>
                  <a:pt x="168770" y="358928"/>
                  <a:pt x="175741" y="348857"/>
                </a:cubicBezTo>
                <a:close/>
                <a:moveTo>
                  <a:pt x="625958" y="270120"/>
                </a:moveTo>
                <a:lnTo>
                  <a:pt x="3195973" y="0"/>
                </a:lnTo>
                <a:lnTo>
                  <a:pt x="3730752" y="0"/>
                </a:lnTo>
                <a:lnTo>
                  <a:pt x="3730752" y="3721608"/>
                </a:lnTo>
                <a:lnTo>
                  <a:pt x="0" y="3721608"/>
                </a:lnTo>
                <a:lnTo>
                  <a:pt x="0" y="930986"/>
                </a:lnTo>
                <a:lnTo>
                  <a:pt x="15504" y="928902"/>
                </a:lnTo>
                <a:cubicBezTo>
                  <a:pt x="26949" y="927349"/>
                  <a:pt x="38532" y="926462"/>
                  <a:pt x="49813" y="924119"/>
                </a:cubicBezTo>
                <a:cubicBezTo>
                  <a:pt x="66111" y="920733"/>
                  <a:pt x="82193" y="916294"/>
                  <a:pt x="98369" y="912312"/>
                </a:cubicBezTo>
                <a:cubicBezTo>
                  <a:pt x="100199" y="911861"/>
                  <a:pt x="102037" y="911446"/>
                  <a:pt x="103875" y="911022"/>
                </a:cubicBezTo>
                <a:cubicBezTo>
                  <a:pt x="114410" y="908596"/>
                  <a:pt x="124577" y="905003"/>
                  <a:pt x="133794" y="899394"/>
                </a:cubicBezTo>
                <a:cubicBezTo>
                  <a:pt x="148219" y="890611"/>
                  <a:pt x="151180" y="874665"/>
                  <a:pt x="141347" y="860913"/>
                </a:cubicBezTo>
                <a:cubicBezTo>
                  <a:pt x="139624" y="858503"/>
                  <a:pt x="137588" y="856293"/>
                  <a:pt x="135531" y="854154"/>
                </a:cubicBezTo>
                <a:cubicBezTo>
                  <a:pt x="124504" y="842687"/>
                  <a:pt x="110635" y="836214"/>
                  <a:pt x="95445" y="833073"/>
                </a:cubicBezTo>
                <a:cubicBezTo>
                  <a:pt x="67976" y="827397"/>
                  <a:pt x="40235" y="825618"/>
                  <a:pt x="12132" y="827682"/>
                </a:cubicBezTo>
                <a:lnTo>
                  <a:pt x="0" y="829008"/>
                </a:lnTo>
                <a:lnTo>
                  <a:pt x="0" y="747146"/>
                </a:lnTo>
                <a:lnTo>
                  <a:pt x="21348" y="733677"/>
                </a:lnTo>
                <a:cubicBezTo>
                  <a:pt x="33697" y="725661"/>
                  <a:pt x="46284" y="717821"/>
                  <a:pt x="57673" y="708554"/>
                </a:cubicBezTo>
                <a:cubicBezTo>
                  <a:pt x="76663" y="693104"/>
                  <a:pt x="94744" y="676529"/>
                  <a:pt x="113274" y="660505"/>
                </a:cubicBezTo>
                <a:cubicBezTo>
                  <a:pt x="129986" y="646053"/>
                  <a:pt x="145544" y="630431"/>
                  <a:pt x="160226" y="613937"/>
                </a:cubicBezTo>
                <a:cubicBezTo>
                  <a:pt x="162709" y="611148"/>
                  <a:pt x="165432" y="609722"/>
                  <a:pt x="169021" y="608814"/>
                </a:cubicBezTo>
                <a:cubicBezTo>
                  <a:pt x="179664" y="606122"/>
                  <a:pt x="190318" y="603339"/>
                  <a:pt x="200725" y="599861"/>
                </a:cubicBezTo>
                <a:cubicBezTo>
                  <a:pt x="218448" y="593941"/>
                  <a:pt x="234275" y="584023"/>
                  <a:pt x="250358" y="574789"/>
                </a:cubicBezTo>
                <a:cubicBezTo>
                  <a:pt x="272762" y="561925"/>
                  <a:pt x="294778" y="548385"/>
                  <a:pt x="317089" y="535354"/>
                </a:cubicBezTo>
                <a:cubicBezTo>
                  <a:pt x="343579" y="519882"/>
                  <a:pt x="370193" y="504627"/>
                  <a:pt x="396773" y="489313"/>
                </a:cubicBezTo>
                <a:cubicBezTo>
                  <a:pt x="411680" y="480725"/>
                  <a:pt x="426613" y="472184"/>
                  <a:pt x="441561" y="463667"/>
                </a:cubicBezTo>
                <a:cubicBezTo>
                  <a:pt x="459023" y="453717"/>
                  <a:pt x="476671" y="444078"/>
                  <a:pt x="493935" y="433790"/>
                </a:cubicBezTo>
                <a:cubicBezTo>
                  <a:pt x="504730" y="427357"/>
                  <a:pt x="515033" y="420077"/>
                  <a:pt x="525430" y="412989"/>
                </a:cubicBezTo>
                <a:cubicBezTo>
                  <a:pt x="539199" y="403602"/>
                  <a:pt x="553267" y="394579"/>
                  <a:pt x="566426" y="384386"/>
                </a:cubicBezTo>
                <a:cubicBezTo>
                  <a:pt x="579965" y="373903"/>
                  <a:pt x="593279" y="362919"/>
                  <a:pt x="605378" y="350833"/>
                </a:cubicBezTo>
                <a:cubicBezTo>
                  <a:pt x="617969" y="338255"/>
                  <a:pt x="630143" y="325027"/>
                  <a:pt x="636675" y="307707"/>
                </a:cubicBezTo>
                <a:cubicBezTo>
                  <a:pt x="640165" y="298455"/>
                  <a:pt x="640369" y="288643"/>
                  <a:pt x="637261" y="280440"/>
                </a:cubicBezTo>
                <a:close/>
                <a:moveTo>
                  <a:pt x="534216" y="279762"/>
                </a:moveTo>
                <a:lnTo>
                  <a:pt x="550635" y="278036"/>
                </a:lnTo>
                <a:lnTo>
                  <a:pt x="602298" y="282042"/>
                </a:lnTo>
                <a:cubicBezTo>
                  <a:pt x="614462" y="284987"/>
                  <a:pt x="618430" y="288627"/>
                  <a:pt x="612008" y="301976"/>
                </a:cubicBezTo>
                <a:cubicBezTo>
                  <a:pt x="607709" y="310913"/>
                  <a:pt x="600667" y="317639"/>
                  <a:pt x="594345" y="324852"/>
                </a:cubicBezTo>
                <a:cubicBezTo>
                  <a:pt x="588772" y="331209"/>
                  <a:pt x="582009" y="336557"/>
                  <a:pt x="575532" y="342067"/>
                </a:cubicBezTo>
                <a:cubicBezTo>
                  <a:pt x="567587" y="348823"/>
                  <a:pt x="559632" y="355619"/>
                  <a:pt x="551242" y="361795"/>
                </a:cubicBezTo>
                <a:cubicBezTo>
                  <a:pt x="538580" y="371115"/>
                  <a:pt x="525575" y="379972"/>
                  <a:pt x="512638" y="388910"/>
                </a:cubicBezTo>
                <a:cubicBezTo>
                  <a:pt x="504933" y="394231"/>
                  <a:pt x="497249" y="399617"/>
                  <a:pt x="489249" y="404469"/>
                </a:cubicBezTo>
                <a:cubicBezTo>
                  <a:pt x="475075" y="413065"/>
                  <a:pt x="460685" y="421305"/>
                  <a:pt x="446354" y="429638"/>
                </a:cubicBezTo>
                <a:cubicBezTo>
                  <a:pt x="431513" y="438268"/>
                  <a:pt x="416615" y="446801"/>
                  <a:pt x="401775" y="455434"/>
                </a:cubicBezTo>
                <a:cubicBezTo>
                  <a:pt x="389293" y="462697"/>
                  <a:pt x="376816" y="469972"/>
                  <a:pt x="364414" y="477371"/>
                </a:cubicBezTo>
                <a:cubicBezTo>
                  <a:pt x="345239" y="488808"/>
                  <a:pt x="326083" y="500277"/>
                  <a:pt x="307009" y="511880"/>
                </a:cubicBezTo>
                <a:cubicBezTo>
                  <a:pt x="296006" y="518575"/>
                  <a:pt x="285227" y="525637"/>
                  <a:pt x="274256" y="532386"/>
                </a:cubicBezTo>
                <a:cubicBezTo>
                  <a:pt x="267430" y="536587"/>
                  <a:pt x="260393" y="540438"/>
                  <a:pt x="253525" y="544574"/>
                </a:cubicBezTo>
                <a:cubicBezTo>
                  <a:pt x="245456" y="549433"/>
                  <a:pt x="237562" y="554591"/>
                  <a:pt x="229418" y="559322"/>
                </a:cubicBezTo>
                <a:cubicBezTo>
                  <a:pt x="220831" y="564311"/>
                  <a:pt x="212090" y="569044"/>
                  <a:pt x="203306" y="573677"/>
                </a:cubicBezTo>
                <a:cubicBezTo>
                  <a:pt x="200591" y="575109"/>
                  <a:pt x="197513" y="575846"/>
                  <a:pt x="193412" y="577334"/>
                </a:cubicBezTo>
                <a:lnTo>
                  <a:pt x="193413" y="577331"/>
                </a:lnTo>
                <a:cubicBezTo>
                  <a:pt x="201058" y="567922"/>
                  <a:pt x="207967" y="559817"/>
                  <a:pt x="214429" y="551366"/>
                </a:cubicBezTo>
                <a:cubicBezTo>
                  <a:pt x="222116" y="541311"/>
                  <a:pt x="229054" y="530666"/>
                  <a:pt x="236977" y="520808"/>
                </a:cubicBezTo>
                <a:cubicBezTo>
                  <a:pt x="248088" y="506984"/>
                  <a:pt x="259223" y="493097"/>
                  <a:pt x="271409" y="480246"/>
                </a:cubicBezTo>
                <a:cubicBezTo>
                  <a:pt x="287864" y="462893"/>
                  <a:pt x="305178" y="446348"/>
                  <a:pt x="322391" y="429732"/>
                </a:cubicBezTo>
                <a:cubicBezTo>
                  <a:pt x="343643" y="409216"/>
                  <a:pt x="364932" y="388722"/>
                  <a:pt x="386663" y="368716"/>
                </a:cubicBezTo>
                <a:cubicBezTo>
                  <a:pt x="402307" y="354313"/>
                  <a:pt x="418263" y="340176"/>
                  <a:pt x="434891" y="326945"/>
                </a:cubicBezTo>
                <a:cubicBezTo>
                  <a:pt x="448549" y="316076"/>
                  <a:pt x="463223" y="306438"/>
                  <a:pt x="477820" y="296824"/>
                </a:cubicBezTo>
                <a:cubicBezTo>
                  <a:pt x="483103" y="293344"/>
                  <a:pt x="489415" y="291386"/>
                  <a:pt x="495352" y="288963"/>
                </a:cubicBezTo>
                <a:close/>
                <a:moveTo>
                  <a:pt x="283400" y="306124"/>
                </a:moveTo>
                <a:lnTo>
                  <a:pt x="446012" y="289033"/>
                </a:lnTo>
                <a:lnTo>
                  <a:pt x="435387" y="296378"/>
                </a:lnTo>
                <a:cubicBezTo>
                  <a:pt x="430092" y="300062"/>
                  <a:pt x="424576" y="303460"/>
                  <a:pt x="419519" y="307446"/>
                </a:cubicBezTo>
                <a:cubicBezTo>
                  <a:pt x="411946" y="313416"/>
                  <a:pt x="404648" y="319743"/>
                  <a:pt x="397313" y="326011"/>
                </a:cubicBezTo>
                <a:cubicBezTo>
                  <a:pt x="391797" y="330722"/>
                  <a:pt x="386469" y="335653"/>
                  <a:pt x="380951" y="340361"/>
                </a:cubicBezTo>
                <a:cubicBezTo>
                  <a:pt x="367333" y="351978"/>
                  <a:pt x="353421" y="363258"/>
                  <a:pt x="340069" y="375172"/>
                </a:cubicBezTo>
                <a:cubicBezTo>
                  <a:pt x="327249" y="386613"/>
                  <a:pt x="314747" y="398441"/>
                  <a:pt x="302536" y="410536"/>
                </a:cubicBezTo>
                <a:cubicBezTo>
                  <a:pt x="286151" y="426765"/>
                  <a:pt x="270192" y="443430"/>
                  <a:pt x="253993" y="459849"/>
                </a:cubicBezTo>
                <a:cubicBezTo>
                  <a:pt x="253195" y="460658"/>
                  <a:pt x="251828" y="460904"/>
                  <a:pt x="249358" y="462042"/>
                </a:cubicBezTo>
                <a:cubicBezTo>
                  <a:pt x="250578" y="457694"/>
                  <a:pt x="251419" y="454667"/>
                  <a:pt x="252278" y="451644"/>
                </a:cubicBezTo>
                <a:cubicBezTo>
                  <a:pt x="258155" y="430962"/>
                  <a:pt x="264817" y="410464"/>
                  <a:pt x="269691" y="389545"/>
                </a:cubicBezTo>
                <a:cubicBezTo>
                  <a:pt x="274199" y="370199"/>
                  <a:pt x="276905" y="350422"/>
                  <a:pt x="280180" y="330798"/>
                </a:cubicBezTo>
                <a:close/>
                <a:moveTo>
                  <a:pt x="21729" y="333627"/>
                </a:moveTo>
                <a:lnTo>
                  <a:pt x="255239" y="309084"/>
                </a:lnTo>
                <a:lnTo>
                  <a:pt x="250063" y="349502"/>
                </a:lnTo>
                <a:cubicBezTo>
                  <a:pt x="247658" y="369060"/>
                  <a:pt x="242833" y="388086"/>
                  <a:pt x="237773" y="407043"/>
                </a:cubicBezTo>
                <a:cubicBezTo>
                  <a:pt x="233666" y="422431"/>
                  <a:pt x="229312" y="437789"/>
                  <a:pt x="224165" y="452851"/>
                </a:cubicBezTo>
                <a:cubicBezTo>
                  <a:pt x="219843" y="465502"/>
                  <a:pt x="214219" y="477706"/>
                  <a:pt x="208552" y="491626"/>
                </a:cubicBezTo>
                <a:cubicBezTo>
                  <a:pt x="207897" y="489102"/>
                  <a:pt x="207490" y="488380"/>
                  <a:pt x="207571" y="487722"/>
                </a:cubicBezTo>
                <a:cubicBezTo>
                  <a:pt x="209167" y="474895"/>
                  <a:pt x="210566" y="462037"/>
                  <a:pt x="212520" y="449264"/>
                </a:cubicBezTo>
                <a:cubicBezTo>
                  <a:pt x="215723" y="428333"/>
                  <a:pt x="216022" y="407450"/>
                  <a:pt x="212345" y="386572"/>
                </a:cubicBezTo>
                <a:cubicBezTo>
                  <a:pt x="209103" y="368160"/>
                  <a:pt x="202029" y="350988"/>
                  <a:pt x="194739" y="333940"/>
                </a:cubicBezTo>
                <a:cubicBezTo>
                  <a:pt x="193195" y="330331"/>
                  <a:pt x="190452" y="327001"/>
                  <a:pt x="187597" y="324231"/>
                </a:cubicBezTo>
                <a:cubicBezTo>
                  <a:pt x="178270" y="315181"/>
                  <a:pt x="163171" y="316221"/>
                  <a:pt x="156626" y="329371"/>
                </a:cubicBezTo>
                <a:cubicBezTo>
                  <a:pt x="152692" y="337273"/>
                  <a:pt x="149012" y="345527"/>
                  <a:pt x="146832" y="354039"/>
                </a:cubicBezTo>
                <a:cubicBezTo>
                  <a:pt x="141701" y="374083"/>
                  <a:pt x="137492" y="394469"/>
                  <a:pt x="135499" y="415018"/>
                </a:cubicBezTo>
                <a:cubicBezTo>
                  <a:pt x="132772" y="443144"/>
                  <a:pt x="127897" y="471254"/>
                  <a:pt x="130841" y="499719"/>
                </a:cubicBezTo>
                <a:cubicBezTo>
                  <a:pt x="132343" y="514238"/>
                  <a:pt x="133813" y="528764"/>
                  <a:pt x="135700" y="543233"/>
                </a:cubicBezTo>
                <a:cubicBezTo>
                  <a:pt x="137581" y="557662"/>
                  <a:pt x="140431" y="571978"/>
                  <a:pt x="136348" y="586530"/>
                </a:cubicBezTo>
                <a:cubicBezTo>
                  <a:pt x="135522" y="589480"/>
                  <a:pt x="135767" y="592942"/>
                  <a:pt x="136337" y="596017"/>
                </a:cubicBezTo>
                <a:cubicBezTo>
                  <a:pt x="136894" y="599035"/>
                  <a:pt x="136417" y="600724"/>
                  <a:pt x="134020" y="602932"/>
                </a:cubicBezTo>
                <a:cubicBezTo>
                  <a:pt x="127142" y="609270"/>
                  <a:pt x="120859" y="616251"/>
                  <a:pt x="114177" y="622811"/>
                </a:cubicBezTo>
                <a:cubicBezTo>
                  <a:pt x="105783" y="631052"/>
                  <a:pt x="97566" y="639526"/>
                  <a:pt x="88658" y="647179"/>
                </a:cubicBezTo>
                <a:cubicBezTo>
                  <a:pt x="74389" y="659435"/>
                  <a:pt x="59500" y="670964"/>
                  <a:pt x="45079" y="683048"/>
                </a:cubicBezTo>
                <a:lnTo>
                  <a:pt x="0" y="714989"/>
                </a:lnTo>
                <a:lnTo>
                  <a:pt x="0" y="357108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tIns="822960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91C68440-989B-7EA5-66C1-966BBE98BBB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082397" y="601303"/>
            <a:ext cx="2286000" cy="2507290"/>
          </a:xfrm>
          <a:prstGeom prst="rect">
            <a:avLst/>
          </a:prstGeom>
          <a:solidFill>
            <a:schemeClr val="bg2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Picture Placeholder 39">
            <a:extLst>
              <a:ext uri="{FF2B5EF4-FFF2-40B4-BE49-F238E27FC236}">
                <a16:creationId xmlns:a16="http://schemas.microsoft.com/office/drawing/2014/main" id="{4D1861A4-83D2-FAC5-ED6D-A263C071B85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9260941" y="2698543"/>
            <a:ext cx="2286000" cy="2862072"/>
          </a:xfrm>
          <a:custGeom>
            <a:avLst/>
            <a:gdLst>
              <a:gd name="connsiteX0" fmla="*/ 2286000 w 2286000"/>
              <a:gd name="connsiteY0" fmla="*/ 2741097 h 2862072"/>
              <a:gd name="connsiteX1" fmla="*/ 2286000 w 2286000"/>
              <a:gd name="connsiteY1" fmla="*/ 2862072 h 2862072"/>
              <a:gd name="connsiteX2" fmla="*/ 2203722 w 2286000"/>
              <a:gd name="connsiteY2" fmla="*/ 2862072 h 2862072"/>
              <a:gd name="connsiteX3" fmla="*/ 2224560 w 2286000"/>
              <a:gd name="connsiteY3" fmla="*/ 2831681 h 2862072"/>
              <a:gd name="connsiteX4" fmla="*/ 2282913 w 2286000"/>
              <a:gd name="connsiteY4" fmla="*/ 2746040 h 2862072"/>
              <a:gd name="connsiteX5" fmla="*/ 2286000 w 2286000"/>
              <a:gd name="connsiteY5" fmla="*/ 1756950 h 2862072"/>
              <a:gd name="connsiteX6" fmla="*/ 2286000 w 2286000"/>
              <a:gd name="connsiteY6" fmla="*/ 1970965 h 2862072"/>
              <a:gd name="connsiteX7" fmla="*/ 2213650 w 2286000"/>
              <a:gd name="connsiteY7" fmla="*/ 2023168 h 2862072"/>
              <a:gd name="connsiteX8" fmla="*/ 1935560 w 2286000"/>
              <a:gd name="connsiteY8" fmla="*/ 2179994 h 2862072"/>
              <a:gd name="connsiteX9" fmla="*/ 1861435 w 2286000"/>
              <a:gd name="connsiteY9" fmla="*/ 2202197 h 2862072"/>
              <a:gd name="connsiteX10" fmla="*/ 1836465 w 2286000"/>
              <a:gd name="connsiteY10" fmla="*/ 2205889 h 2862072"/>
              <a:gd name="connsiteX11" fmla="*/ 1852456 w 2286000"/>
              <a:gd name="connsiteY11" fmla="*/ 2186387 h 2862072"/>
              <a:gd name="connsiteX12" fmla="*/ 1868716 w 2286000"/>
              <a:gd name="connsiteY12" fmla="*/ 2166114 h 2862072"/>
              <a:gd name="connsiteX13" fmla="*/ 1900260 w 2286000"/>
              <a:gd name="connsiteY13" fmla="*/ 2128524 h 2862072"/>
              <a:gd name="connsiteX14" fmla="*/ 2017275 w 2286000"/>
              <a:gd name="connsiteY14" fmla="*/ 2007911 h 2862072"/>
              <a:gd name="connsiteX15" fmla="*/ 2149161 w 2286000"/>
              <a:gd name="connsiteY15" fmla="*/ 1879141 h 2862072"/>
              <a:gd name="connsiteX16" fmla="*/ 2218925 w 2286000"/>
              <a:gd name="connsiteY16" fmla="*/ 1816840 h 2862072"/>
              <a:gd name="connsiteX17" fmla="*/ 2266510 w 2286000"/>
              <a:gd name="connsiteY17" fmla="*/ 1774865 h 2862072"/>
              <a:gd name="connsiteX18" fmla="*/ 2286000 w 2286000"/>
              <a:gd name="connsiteY18" fmla="*/ 1366981 h 2862072"/>
              <a:gd name="connsiteX19" fmla="*/ 2286000 w 2286000"/>
              <a:gd name="connsiteY19" fmla="*/ 1417811 h 2862072"/>
              <a:gd name="connsiteX20" fmla="*/ 2282041 w 2286000"/>
              <a:gd name="connsiteY20" fmla="*/ 1417606 h 2862072"/>
              <a:gd name="connsiteX21" fmla="*/ 2262085 w 2286000"/>
              <a:gd name="connsiteY21" fmla="*/ 1411067 h 2862072"/>
              <a:gd name="connsiteX22" fmla="*/ 2281485 w 2286000"/>
              <a:gd name="connsiteY22" fmla="*/ 1372334 h 2862072"/>
              <a:gd name="connsiteX23" fmla="*/ 0 w 2286000"/>
              <a:gd name="connsiteY23" fmla="*/ 0 h 2862072"/>
              <a:gd name="connsiteX24" fmla="*/ 2286000 w 2286000"/>
              <a:gd name="connsiteY24" fmla="*/ 0 h 2862072"/>
              <a:gd name="connsiteX25" fmla="*/ 2286000 w 2286000"/>
              <a:gd name="connsiteY25" fmla="*/ 1326478 h 2862072"/>
              <a:gd name="connsiteX26" fmla="*/ 2255962 w 2286000"/>
              <a:gd name="connsiteY26" fmla="*/ 1364679 h 2862072"/>
              <a:gd name="connsiteX27" fmla="*/ 2241914 w 2286000"/>
              <a:gd name="connsiteY27" fmla="*/ 1407453 h 2862072"/>
              <a:gd name="connsiteX28" fmla="*/ 2272094 w 2286000"/>
              <a:gd name="connsiteY28" fmla="*/ 1439922 h 2862072"/>
              <a:gd name="connsiteX29" fmla="*/ 2286000 w 2286000"/>
              <a:gd name="connsiteY29" fmla="*/ 1438888 h 2862072"/>
              <a:gd name="connsiteX30" fmla="*/ 2286000 w 2286000"/>
              <a:gd name="connsiteY30" fmla="*/ 1722163 h 2862072"/>
              <a:gd name="connsiteX31" fmla="*/ 2249221 w 2286000"/>
              <a:gd name="connsiteY31" fmla="*/ 1755453 h 2862072"/>
              <a:gd name="connsiteX32" fmla="*/ 2167930 w 2286000"/>
              <a:gd name="connsiteY32" fmla="*/ 1829833 h 2862072"/>
              <a:gd name="connsiteX33" fmla="*/ 1982773 w 2286000"/>
              <a:gd name="connsiteY33" fmla="*/ 2010381 h 2862072"/>
              <a:gd name="connsiteX34" fmla="*/ 1856174 w 2286000"/>
              <a:gd name="connsiteY34" fmla="*/ 2145943 h 2862072"/>
              <a:gd name="connsiteX35" fmla="*/ 1854424 w 2286000"/>
              <a:gd name="connsiteY35" fmla="*/ 2147885 h 2862072"/>
              <a:gd name="connsiteX36" fmla="*/ 1818403 w 2286000"/>
              <a:gd name="connsiteY36" fmla="*/ 2203831 h 2862072"/>
              <a:gd name="connsiteX37" fmla="*/ 1826868 w 2286000"/>
              <a:gd name="connsiteY37" fmla="*/ 2225649 h 2862072"/>
              <a:gd name="connsiteX38" fmla="*/ 1860728 w 2286000"/>
              <a:gd name="connsiteY38" fmla="*/ 2228685 h 2862072"/>
              <a:gd name="connsiteX39" fmla="*/ 1982734 w 2286000"/>
              <a:gd name="connsiteY39" fmla="*/ 2186683 h 2862072"/>
              <a:gd name="connsiteX40" fmla="*/ 2263076 w 2286000"/>
              <a:gd name="connsiteY40" fmla="*/ 2022216 h 2862072"/>
              <a:gd name="connsiteX41" fmla="*/ 2286000 w 2286000"/>
              <a:gd name="connsiteY41" fmla="*/ 2005172 h 2862072"/>
              <a:gd name="connsiteX42" fmla="*/ 2286000 w 2286000"/>
              <a:gd name="connsiteY42" fmla="*/ 2681743 h 2862072"/>
              <a:gd name="connsiteX43" fmla="*/ 2228625 w 2286000"/>
              <a:gd name="connsiteY43" fmla="*/ 2775345 h 2862072"/>
              <a:gd name="connsiteX44" fmla="*/ 2187973 w 2286000"/>
              <a:gd name="connsiteY44" fmla="*/ 2836664 h 2862072"/>
              <a:gd name="connsiteX45" fmla="*/ 2170766 w 2286000"/>
              <a:gd name="connsiteY45" fmla="*/ 2862072 h 2862072"/>
              <a:gd name="connsiteX46" fmla="*/ 0 w 2286000"/>
              <a:gd name="connsiteY46" fmla="*/ 2862072 h 2862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2286000" h="2862072">
                <a:moveTo>
                  <a:pt x="2286000" y="2741097"/>
                </a:moveTo>
                <a:lnTo>
                  <a:pt x="2286000" y="2862072"/>
                </a:lnTo>
                <a:lnTo>
                  <a:pt x="2203722" y="2862072"/>
                </a:lnTo>
                <a:lnTo>
                  <a:pt x="2224560" y="2831681"/>
                </a:lnTo>
                <a:cubicBezTo>
                  <a:pt x="2243933" y="2803746"/>
                  <a:pt x="2263963" y="2774869"/>
                  <a:pt x="2282913" y="2746040"/>
                </a:cubicBezTo>
                <a:close/>
                <a:moveTo>
                  <a:pt x="2286000" y="1756950"/>
                </a:moveTo>
                <a:lnTo>
                  <a:pt x="2286000" y="1970965"/>
                </a:lnTo>
                <a:lnTo>
                  <a:pt x="2213650" y="2023168"/>
                </a:lnTo>
                <a:cubicBezTo>
                  <a:pt x="2119161" y="2085108"/>
                  <a:pt x="2033008" y="2139652"/>
                  <a:pt x="1935560" y="2179994"/>
                </a:cubicBezTo>
                <a:cubicBezTo>
                  <a:pt x="1913317" y="2189192"/>
                  <a:pt x="1890907" y="2197824"/>
                  <a:pt x="1861435" y="2202197"/>
                </a:cubicBezTo>
                <a:lnTo>
                  <a:pt x="1836465" y="2205889"/>
                </a:lnTo>
                <a:lnTo>
                  <a:pt x="1852456" y="2186387"/>
                </a:lnTo>
                <a:cubicBezTo>
                  <a:pt x="1858245" y="2179338"/>
                  <a:pt x="1863584" y="2172584"/>
                  <a:pt x="1868716" y="2166114"/>
                </a:cubicBezTo>
                <a:cubicBezTo>
                  <a:pt x="1879304" y="2152760"/>
                  <a:pt x="1889312" y="2140141"/>
                  <a:pt x="1900260" y="2128524"/>
                </a:cubicBezTo>
                <a:cubicBezTo>
                  <a:pt x="1939059" y="2087359"/>
                  <a:pt x="1978450" y="2046773"/>
                  <a:pt x="2017275" y="2007911"/>
                </a:cubicBezTo>
                <a:cubicBezTo>
                  <a:pt x="2056524" y="1968598"/>
                  <a:pt x="2102334" y="1922982"/>
                  <a:pt x="2149161" y="1879141"/>
                </a:cubicBezTo>
                <a:cubicBezTo>
                  <a:pt x="2171957" y="1857799"/>
                  <a:pt x="2195833" y="1836972"/>
                  <a:pt x="2218925" y="1816840"/>
                </a:cubicBezTo>
                <a:cubicBezTo>
                  <a:pt x="2234864" y="1802934"/>
                  <a:pt x="2250803" y="1789028"/>
                  <a:pt x="2266510" y="1774865"/>
                </a:cubicBezTo>
                <a:close/>
                <a:moveTo>
                  <a:pt x="2286000" y="1366981"/>
                </a:moveTo>
                <a:lnTo>
                  <a:pt x="2286000" y="1417811"/>
                </a:lnTo>
                <a:lnTo>
                  <a:pt x="2282041" y="1417606"/>
                </a:lnTo>
                <a:cubicBezTo>
                  <a:pt x="2272573" y="1416740"/>
                  <a:pt x="2263533" y="1414914"/>
                  <a:pt x="2262085" y="1411067"/>
                </a:cubicBezTo>
                <a:cubicBezTo>
                  <a:pt x="2259203" y="1403375"/>
                  <a:pt x="2277690" y="1377749"/>
                  <a:pt x="2281485" y="1372334"/>
                </a:cubicBezTo>
                <a:close/>
                <a:moveTo>
                  <a:pt x="0" y="0"/>
                </a:moveTo>
                <a:lnTo>
                  <a:pt x="2286000" y="0"/>
                </a:lnTo>
                <a:lnTo>
                  <a:pt x="2286000" y="1326478"/>
                </a:lnTo>
                <a:lnTo>
                  <a:pt x="2255962" y="1364679"/>
                </a:lnTo>
                <a:cubicBezTo>
                  <a:pt x="2246262" y="1377917"/>
                  <a:pt x="2241669" y="1391900"/>
                  <a:pt x="2241914" y="1407453"/>
                </a:cubicBezTo>
                <a:cubicBezTo>
                  <a:pt x="2242210" y="1426003"/>
                  <a:pt x="2253775" y="1438455"/>
                  <a:pt x="2272094" y="1439922"/>
                </a:cubicBezTo>
                <a:lnTo>
                  <a:pt x="2286000" y="1438888"/>
                </a:lnTo>
                <a:lnTo>
                  <a:pt x="2286000" y="1722163"/>
                </a:lnTo>
                <a:lnTo>
                  <a:pt x="2249221" y="1755453"/>
                </a:lnTo>
                <a:cubicBezTo>
                  <a:pt x="2222308" y="1779586"/>
                  <a:pt x="2194495" y="1804555"/>
                  <a:pt x="2167930" y="1829833"/>
                </a:cubicBezTo>
                <a:cubicBezTo>
                  <a:pt x="2096018" y="1898180"/>
                  <a:pt x="2037189" y="1955554"/>
                  <a:pt x="1982773" y="2010381"/>
                </a:cubicBezTo>
                <a:cubicBezTo>
                  <a:pt x="1938750" y="2054723"/>
                  <a:pt x="1895925" y="2101742"/>
                  <a:pt x="1856174" y="2145943"/>
                </a:cubicBezTo>
                <a:lnTo>
                  <a:pt x="1854424" y="2147885"/>
                </a:lnTo>
                <a:cubicBezTo>
                  <a:pt x="1838755" y="2165303"/>
                  <a:pt x="1823948" y="2181743"/>
                  <a:pt x="1818403" y="2203831"/>
                </a:cubicBezTo>
                <a:cubicBezTo>
                  <a:pt x="1815265" y="2216271"/>
                  <a:pt x="1816062" y="2218316"/>
                  <a:pt x="1826868" y="2225649"/>
                </a:cubicBezTo>
                <a:cubicBezTo>
                  <a:pt x="1836324" y="2232055"/>
                  <a:pt x="1846049" y="2231656"/>
                  <a:pt x="1860728" y="2228685"/>
                </a:cubicBezTo>
                <a:cubicBezTo>
                  <a:pt x="1899334" y="2220876"/>
                  <a:pt x="1939239" y="2207124"/>
                  <a:pt x="1982734" y="2186683"/>
                </a:cubicBezTo>
                <a:cubicBezTo>
                  <a:pt x="2076670" y="2142495"/>
                  <a:pt x="2170992" y="2087166"/>
                  <a:pt x="2263076" y="2022216"/>
                </a:cubicBezTo>
                <a:lnTo>
                  <a:pt x="2286000" y="2005172"/>
                </a:lnTo>
                <a:lnTo>
                  <a:pt x="2286000" y="2681743"/>
                </a:lnTo>
                <a:lnTo>
                  <a:pt x="2228625" y="2775345"/>
                </a:lnTo>
                <a:cubicBezTo>
                  <a:pt x="2215580" y="2796185"/>
                  <a:pt x="2201545" y="2816763"/>
                  <a:pt x="2187973" y="2836664"/>
                </a:cubicBezTo>
                <a:lnTo>
                  <a:pt x="2170766" y="2862072"/>
                </a:lnTo>
                <a:lnTo>
                  <a:pt x="0" y="2862072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C48485CA-A1E1-4B5A-BDA4-E095188EDB8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51041" y="3428786"/>
            <a:ext cx="2286000" cy="3429214"/>
          </a:xfrm>
          <a:prstGeom prst="rect">
            <a:avLst/>
          </a:prstGeom>
          <a:solidFill>
            <a:schemeClr val="bg2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3" name="Picture Placeholder 42">
            <a:extLst>
              <a:ext uri="{FF2B5EF4-FFF2-40B4-BE49-F238E27FC236}">
                <a16:creationId xmlns:a16="http://schemas.microsoft.com/office/drawing/2014/main" id="{564B68D6-6A08-9D6A-28CD-59E8933165A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742487" y="3927242"/>
            <a:ext cx="2286000" cy="2505456"/>
          </a:xfrm>
          <a:custGeom>
            <a:avLst/>
            <a:gdLst>
              <a:gd name="connsiteX0" fmla="*/ 249822 w 2286000"/>
              <a:gd name="connsiteY0" fmla="*/ 2459652 h 2505456"/>
              <a:gd name="connsiteX1" fmla="*/ 253862 w 2286000"/>
              <a:gd name="connsiteY1" fmla="*/ 2461272 h 2505456"/>
              <a:gd name="connsiteX2" fmla="*/ 281525 w 2286000"/>
              <a:gd name="connsiteY2" fmla="*/ 2479340 h 2505456"/>
              <a:gd name="connsiteX3" fmla="*/ 292067 w 2286000"/>
              <a:gd name="connsiteY3" fmla="*/ 2499398 h 2505456"/>
              <a:gd name="connsiteX4" fmla="*/ 171805 w 2286000"/>
              <a:gd name="connsiteY4" fmla="*/ 2497705 h 2505456"/>
              <a:gd name="connsiteX5" fmla="*/ 183532 w 2286000"/>
              <a:gd name="connsiteY5" fmla="*/ 2478363 h 2505456"/>
              <a:gd name="connsiteX6" fmla="*/ 249822 w 2286000"/>
              <a:gd name="connsiteY6" fmla="*/ 2459652 h 2505456"/>
              <a:gd name="connsiteX7" fmla="*/ 0 w 2286000"/>
              <a:gd name="connsiteY7" fmla="*/ 2455579 h 2505456"/>
              <a:gd name="connsiteX8" fmla="*/ 2955 w 2286000"/>
              <a:gd name="connsiteY8" fmla="*/ 2457728 h 2505456"/>
              <a:gd name="connsiteX9" fmla="*/ 23180 w 2286000"/>
              <a:gd name="connsiteY9" fmla="*/ 2479472 h 2505456"/>
              <a:gd name="connsiteX10" fmla="*/ 35658 w 2286000"/>
              <a:gd name="connsiteY10" fmla="*/ 2505456 h 2505456"/>
              <a:gd name="connsiteX11" fmla="*/ 0 w 2286000"/>
              <a:gd name="connsiteY11" fmla="*/ 2505456 h 2505456"/>
              <a:gd name="connsiteX12" fmla="*/ 703217 w 2286000"/>
              <a:gd name="connsiteY12" fmla="*/ 2435344 h 2505456"/>
              <a:gd name="connsiteX13" fmla="*/ 742291 w 2286000"/>
              <a:gd name="connsiteY13" fmla="*/ 2503260 h 2505456"/>
              <a:gd name="connsiteX14" fmla="*/ 702204 w 2286000"/>
              <a:gd name="connsiteY14" fmla="*/ 2501521 h 2505456"/>
              <a:gd name="connsiteX15" fmla="*/ 705020 w 2286000"/>
              <a:gd name="connsiteY15" fmla="*/ 2468162 h 2505456"/>
              <a:gd name="connsiteX16" fmla="*/ 703217 w 2286000"/>
              <a:gd name="connsiteY16" fmla="*/ 2435344 h 2505456"/>
              <a:gd name="connsiteX17" fmla="*/ 1276269 w 2286000"/>
              <a:gd name="connsiteY17" fmla="*/ 2410461 h 2505456"/>
              <a:gd name="connsiteX18" fmla="*/ 1272150 w 2286000"/>
              <a:gd name="connsiteY18" fmla="*/ 2420442 h 2505456"/>
              <a:gd name="connsiteX19" fmla="*/ 1259397 w 2286000"/>
              <a:gd name="connsiteY19" fmla="*/ 2434820 h 2505456"/>
              <a:gd name="connsiteX20" fmla="*/ 1220850 w 2286000"/>
              <a:gd name="connsiteY20" fmla="*/ 2470294 h 2505456"/>
              <a:gd name="connsiteX21" fmla="*/ 1172011 w 2286000"/>
              <a:gd name="connsiteY21" fmla="*/ 2505456 h 2505456"/>
              <a:gd name="connsiteX22" fmla="*/ 1087875 w 2286000"/>
              <a:gd name="connsiteY22" fmla="*/ 2505456 h 2505456"/>
              <a:gd name="connsiteX23" fmla="*/ 1095035 w 2286000"/>
              <a:gd name="connsiteY23" fmla="*/ 2499124 h 2505456"/>
              <a:gd name="connsiteX24" fmla="*/ 1095035 w 2286000"/>
              <a:gd name="connsiteY24" fmla="*/ 2499127 h 2505456"/>
              <a:gd name="connsiteX25" fmla="*/ 1160416 w 2286000"/>
              <a:gd name="connsiteY25" fmla="*/ 2456178 h 2505456"/>
              <a:gd name="connsiteX26" fmla="*/ 1188857 w 2286000"/>
              <a:gd name="connsiteY26" fmla="*/ 2442806 h 2505456"/>
              <a:gd name="connsiteX27" fmla="*/ 1204649 w 2286000"/>
              <a:gd name="connsiteY27" fmla="*/ 2435398 h 2505456"/>
              <a:gd name="connsiteX28" fmla="*/ 1253357 w 2286000"/>
              <a:gd name="connsiteY28" fmla="*/ 2416211 h 2505456"/>
              <a:gd name="connsiteX29" fmla="*/ 1276269 w 2286000"/>
              <a:gd name="connsiteY29" fmla="*/ 2410461 h 2505456"/>
              <a:gd name="connsiteX30" fmla="*/ 371070 w 2286000"/>
              <a:gd name="connsiteY30" fmla="*/ 2399043 h 2505456"/>
              <a:gd name="connsiteX31" fmla="*/ 422133 w 2286000"/>
              <a:gd name="connsiteY31" fmla="*/ 2403935 h 2505456"/>
              <a:gd name="connsiteX32" fmla="*/ 489884 w 2286000"/>
              <a:gd name="connsiteY32" fmla="*/ 2446889 h 2505456"/>
              <a:gd name="connsiteX33" fmla="*/ 508625 w 2286000"/>
              <a:gd name="connsiteY33" fmla="*/ 2474254 h 2505456"/>
              <a:gd name="connsiteX34" fmla="*/ 517127 w 2286000"/>
              <a:gd name="connsiteY34" fmla="*/ 2500130 h 2505456"/>
              <a:gd name="connsiteX35" fmla="*/ 441966 w 2286000"/>
              <a:gd name="connsiteY35" fmla="*/ 2500130 h 2505456"/>
              <a:gd name="connsiteX36" fmla="*/ 434201 w 2286000"/>
              <a:gd name="connsiteY36" fmla="*/ 2482099 h 2505456"/>
              <a:gd name="connsiteX37" fmla="*/ 411289 w 2286000"/>
              <a:gd name="connsiteY37" fmla="*/ 2449481 h 2505456"/>
              <a:gd name="connsiteX38" fmla="*/ 367806 w 2286000"/>
              <a:gd name="connsiteY38" fmla="*/ 2401303 h 2505456"/>
              <a:gd name="connsiteX39" fmla="*/ 367688 w 2286000"/>
              <a:gd name="connsiteY39" fmla="*/ 2399572 h 2505456"/>
              <a:gd name="connsiteX40" fmla="*/ 371070 w 2286000"/>
              <a:gd name="connsiteY40" fmla="*/ 2399043 h 2505456"/>
              <a:gd name="connsiteX41" fmla="*/ 0 w 2286000"/>
              <a:gd name="connsiteY41" fmla="*/ 0 h 2505456"/>
              <a:gd name="connsiteX42" fmla="*/ 2286000 w 2286000"/>
              <a:gd name="connsiteY42" fmla="*/ 0 h 2505456"/>
              <a:gd name="connsiteX43" fmla="*/ 2286000 w 2286000"/>
              <a:gd name="connsiteY43" fmla="*/ 2505456 h 2505456"/>
              <a:gd name="connsiteX44" fmla="*/ 1219882 w 2286000"/>
              <a:gd name="connsiteY44" fmla="*/ 2505456 h 2505456"/>
              <a:gd name="connsiteX45" fmla="*/ 1222956 w 2286000"/>
              <a:gd name="connsiteY45" fmla="*/ 2501842 h 2505456"/>
              <a:gd name="connsiteX46" fmla="*/ 1288561 w 2286000"/>
              <a:gd name="connsiteY46" fmla="*/ 2440293 h 2505456"/>
              <a:gd name="connsiteX47" fmla="*/ 1303406 w 2286000"/>
              <a:gd name="connsiteY47" fmla="*/ 2412796 h 2505456"/>
              <a:gd name="connsiteX48" fmla="*/ 1295089 w 2286000"/>
              <a:gd name="connsiteY48" fmla="*/ 2386021 h 2505456"/>
              <a:gd name="connsiteX49" fmla="*/ 1275861 w 2286000"/>
              <a:gd name="connsiteY49" fmla="*/ 2383257 h 2505456"/>
              <a:gd name="connsiteX50" fmla="*/ 1252462 w 2286000"/>
              <a:gd name="connsiteY50" fmla="*/ 2389369 h 2505456"/>
              <a:gd name="connsiteX51" fmla="*/ 1199648 w 2286000"/>
              <a:gd name="connsiteY51" fmla="*/ 2409297 h 2505456"/>
              <a:gd name="connsiteX52" fmla="*/ 1147480 w 2286000"/>
              <a:gd name="connsiteY52" fmla="*/ 2433533 h 2505456"/>
              <a:gd name="connsiteX53" fmla="*/ 1113078 w 2286000"/>
              <a:gd name="connsiteY53" fmla="*/ 2452430 h 2505456"/>
              <a:gd name="connsiteX54" fmla="*/ 1068279 w 2286000"/>
              <a:gd name="connsiteY54" fmla="*/ 2488612 h 2505456"/>
              <a:gd name="connsiteX55" fmla="*/ 1048806 w 2286000"/>
              <a:gd name="connsiteY55" fmla="*/ 2505456 h 2505456"/>
              <a:gd name="connsiteX56" fmla="*/ 875849 w 2286000"/>
              <a:gd name="connsiteY56" fmla="*/ 2505456 h 2505456"/>
              <a:gd name="connsiteX57" fmla="*/ 883070 w 2286000"/>
              <a:gd name="connsiteY57" fmla="*/ 2497953 h 2505456"/>
              <a:gd name="connsiteX58" fmla="*/ 922157 w 2286000"/>
              <a:gd name="connsiteY58" fmla="*/ 2453138 h 2505456"/>
              <a:gd name="connsiteX59" fmla="*/ 956980 w 2286000"/>
              <a:gd name="connsiteY59" fmla="*/ 2416418 h 2505456"/>
              <a:gd name="connsiteX60" fmla="*/ 963771 w 2286000"/>
              <a:gd name="connsiteY60" fmla="*/ 2403944 h 2505456"/>
              <a:gd name="connsiteX61" fmla="*/ 946373 w 2286000"/>
              <a:gd name="connsiteY61" fmla="*/ 2394831 h 2505456"/>
              <a:gd name="connsiteX62" fmla="*/ 924381 w 2286000"/>
              <a:gd name="connsiteY62" fmla="*/ 2412809 h 2505456"/>
              <a:gd name="connsiteX63" fmla="*/ 904351 w 2286000"/>
              <a:gd name="connsiteY63" fmla="*/ 2434455 h 2505456"/>
              <a:gd name="connsiteX64" fmla="*/ 885255 w 2286000"/>
              <a:gd name="connsiteY64" fmla="*/ 2456107 h 2505456"/>
              <a:gd name="connsiteX65" fmla="*/ 843207 w 2286000"/>
              <a:gd name="connsiteY65" fmla="*/ 2499806 h 2505456"/>
              <a:gd name="connsiteX66" fmla="*/ 828941 w 2286000"/>
              <a:gd name="connsiteY66" fmla="*/ 2505456 h 2505456"/>
              <a:gd name="connsiteX67" fmla="*/ 821594 w 2286000"/>
              <a:gd name="connsiteY67" fmla="*/ 2505456 h 2505456"/>
              <a:gd name="connsiteX68" fmla="*/ 769849 w 2286000"/>
              <a:gd name="connsiteY68" fmla="*/ 2503394 h 2505456"/>
              <a:gd name="connsiteX69" fmla="*/ 768546 w 2286000"/>
              <a:gd name="connsiteY69" fmla="*/ 2497486 h 2505456"/>
              <a:gd name="connsiteX70" fmla="*/ 738593 w 2286000"/>
              <a:gd name="connsiteY70" fmla="*/ 2434554 h 2505456"/>
              <a:gd name="connsiteX71" fmla="*/ 701506 w 2286000"/>
              <a:gd name="connsiteY71" fmla="*/ 2396312 h 2505456"/>
              <a:gd name="connsiteX72" fmla="*/ 645337 w 2286000"/>
              <a:gd name="connsiteY72" fmla="*/ 2369536 h 2505456"/>
              <a:gd name="connsiteX73" fmla="*/ 632216 w 2286000"/>
              <a:gd name="connsiteY73" fmla="*/ 2381582 h 2505456"/>
              <a:gd name="connsiteX74" fmla="*/ 645363 w 2286000"/>
              <a:gd name="connsiteY74" fmla="*/ 2402032 h 2505456"/>
              <a:gd name="connsiteX75" fmla="*/ 677699 w 2286000"/>
              <a:gd name="connsiteY75" fmla="*/ 2450398 h 2505456"/>
              <a:gd name="connsiteX76" fmla="*/ 674409 w 2286000"/>
              <a:gd name="connsiteY76" fmla="*/ 2500862 h 2505456"/>
              <a:gd name="connsiteX77" fmla="*/ 545080 w 2286000"/>
              <a:gd name="connsiteY77" fmla="*/ 2500862 h 2505456"/>
              <a:gd name="connsiteX78" fmla="*/ 540526 w 2286000"/>
              <a:gd name="connsiteY78" fmla="*/ 2484241 h 2505456"/>
              <a:gd name="connsiteX79" fmla="*/ 519061 w 2286000"/>
              <a:gd name="connsiteY79" fmla="*/ 2440611 h 2505456"/>
              <a:gd name="connsiteX80" fmla="*/ 479474 w 2286000"/>
              <a:gd name="connsiteY80" fmla="*/ 2402294 h 2505456"/>
              <a:gd name="connsiteX81" fmla="*/ 409131 w 2286000"/>
              <a:gd name="connsiteY81" fmla="*/ 2374636 h 2505456"/>
              <a:gd name="connsiteX82" fmla="*/ 344012 w 2286000"/>
              <a:gd name="connsiteY82" fmla="*/ 2379287 h 2505456"/>
              <a:gd name="connsiteX83" fmla="*/ 335036 w 2286000"/>
              <a:gd name="connsiteY83" fmla="*/ 2382761 h 2505456"/>
              <a:gd name="connsiteX84" fmla="*/ 330457 w 2286000"/>
              <a:gd name="connsiteY84" fmla="*/ 2403130 h 2505456"/>
              <a:gd name="connsiteX85" fmla="*/ 347144 w 2286000"/>
              <a:gd name="connsiteY85" fmla="*/ 2418515 h 2505456"/>
              <a:gd name="connsiteX86" fmla="*/ 354251 w 2286000"/>
              <a:gd name="connsiteY86" fmla="*/ 2423632 h 2505456"/>
              <a:gd name="connsiteX87" fmla="*/ 377427 w 2286000"/>
              <a:gd name="connsiteY87" fmla="*/ 2448407 h 2505456"/>
              <a:gd name="connsiteX88" fmla="*/ 407775 w 2286000"/>
              <a:gd name="connsiteY88" fmla="*/ 2488171 h 2505456"/>
              <a:gd name="connsiteX89" fmla="*/ 412881 w 2286000"/>
              <a:gd name="connsiteY89" fmla="*/ 2500875 h 2505456"/>
              <a:gd name="connsiteX90" fmla="*/ 321718 w 2286000"/>
              <a:gd name="connsiteY90" fmla="*/ 2500875 h 2505456"/>
              <a:gd name="connsiteX91" fmla="*/ 319823 w 2286000"/>
              <a:gd name="connsiteY91" fmla="*/ 2494753 h 2505456"/>
              <a:gd name="connsiteX92" fmla="*/ 292554 w 2286000"/>
              <a:gd name="connsiteY92" fmla="*/ 2454339 h 2505456"/>
              <a:gd name="connsiteX93" fmla="*/ 250216 w 2286000"/>
              <a:gd name="connsiteY93" fmla="*/ 2433002 h 2505456"/>
              <a:gd name="connsiteX94" fmla="*/ 238990 w 2286000"/>
              <a:gd name="connsiteY94" fmla="*/ 2432700 h 2505456"/>
              <a:gd name="connsiteX95" fmla="*/ 231976 w 2286000"/>
              <a:gd name="connsiteY95" fmla="*/ 2432958 h 2505456"/>
              <a:gd name="connsiteX96" fmla="*/ 165199 w 2286000"/>
              <a:gd name="connsiteY96" fmla="*/ 2461572 h 2505456"/>
              <a:gd name="connsiteX97" fmla="*/ 155552 w 2286000"/>
              <a:gd name="connsiteY97" fmla="*/ 2476853 h 2505456"/>
              <a:gd name="connsiteX98" fmla="*/ 153815 w 2286000"/>
              <a:gd name="connsiteY98" fmla="*/ 2486004 h 2505456"/>
              <a:gd name="connsiteX99" fmla="*/ 152341 w 2286000"/>
              <a:gd name="connsiteY99" fmla="*/ 2494609 h 2505456"/>
              <a:gd name="connsiteX100" fmla="*/ 144853 w 2286000"/>
              <a:gd name="connsiteY100" fmla="*/ 2500805 h 2505456"/>
              <a:gd name="connsiteX101" fmla="*/ 132692 w 2286000"/>
              <a:gd name="connsiteY101" fmla="*/ 2501937 h 2505456"/>
              <a:gd name="connsiteX102" fmla="*/ 89703 w 2286000"/>
              <a:gd name="connsiteY102" fmla="*/ 2505456 h 2505456"/>
              <a:gd name="connsiteX103" fmla="*/ 63791 w 2286000"/>
              <a:gd name="connsiteY103" fmla="*/ 2505456 h 2505456"/>
              <a:gd name="connsiteX104" fmla="*/ 61362 w 2286000"/>
              <a:gd name="connsiteY104" fmla="*/ 2497916 h 2505456"/>
              <a:gd name="connsiteX105" fmla="*/ 30724 w 2286000"/>
              <a:gd name="connsiteY105" fmla="*/ 2446791 h 2505456"/>
              <a:gd name="connsiteX106" fmla="*/ 7667 w 2286000"/>
              <a:gd name="connsiteY106" fmla="*/ 2426867 h 2505456"/>
              <a:gd name="connsiteX107" fmla="*/ 0 w 2286000"/>
              <a:gd name="connsiteY107" fmla="*/ 2421810 h 2505456"/>
              <a:gd name="connsiteX108" fmla="*/ 0 w 2286000"/>
              <a:gd name="connsiteY108" fmla="*/ 2014147 h 2505456"/>
              <a:gd name="connsiteX109" fmla="*/ 21235 w 2286000"/>
              <a:gd name="connsiteY109" fmla="*/ 2007063 h 2505456"/>
              <a:gd name="connsiteX110" fmla="*/ 69403 w 2286000"/>
              <a:gd name="connsiteY110" fmla="*/ 1991571 h 2505456"/>
              <a:gd name="connsiteX111" fmla="*/ 109569 w 2286000"/>
              <a:gd name="connsiteY111" fmla="*/ 1979720 h 2505456"/>
              <a:gd name="connsiteX112" fmla="*/ 150985 w 2286000"/>
              <a:gd name="connsiteY112" fmla="*/ 1968745 h 2505456"/>
              <a:gd name="connsiteX113" fmla="*/ 218210 w 2286000"/>
              <a:gd name="connsiteY113" fmla="*/ 1950009 h 2505456"/>
              <a:gd name="connsiteX114" fmla="*/ 247176 w 2286000"/>
              <a:gd name="connsiteY114" fmla="*/ 1940626 h 2505456"/>
              <a:gd name="connsiteX115" fmla="*/ 268049 w 2286000"/>
              <a:gd name="connsiteY115" fmla="*/ 1934835 h 2505456"/>
              <a:gd name="connsiteX116" fmla="*/ 306425 w 2286000"/>
              <a:gd name="connsiteY116" fmla="*/ 1922470 h 2505456"/>
              <a:gd name="connsiteX117" fmla="*/ 321270 w 2286000"/>
              <a:gd name="connsiteY117" fmla="*/ 1917431 h 2505456"/>
              <a:gd name="connsiteX118" fmla="*/ 384033 w 2286000"/>
              <a:gd name="connsiteY118" fmla="*/ 1892999 h 2505456"/>
              <a:gd name="connsiteX119" fmla="*/ 425410 w 2286000"/>
              <a:gd name="connsiteY119" fmla="*/ 1874429 h 2505456"/>
              <a:gd name="connsiteX120" fmla="*/ 453429 w 2286000"/>
              <a:gd name="connsiteY120" fmla="*/ 1858832 h 2505456"/>
              <a:gd name="connsiteX121" fmla="*/ 483777 w 2286000"/>
              <a:gd name="connsiteY121" fmla="*/ 1839732 h 2505456"/>
              <a:gd name="connsiteX122" fmla="*/ 529774 w 2286000"/>
              <a:gd name="connsiteY122" fmla="*/ 1798330 h 2505456"/>
              <a:gd name="connsiteX123" fmla="*/ 542632 w 2286000"/>
              <a:gd name="connsiteY123" fmla="*/ 1781730 h 2505456"/>
              <a:gd name="connsiteX124" fmla="*/ 568808 w 2286000"/>
              <a:gd name="connsiteY124" fmla="*/ 1722301 h 2505456"/>
              <a:gd name="connsiteX125" fmla="*/ 569558 w 2286000"/>
              <a:gd name="connsiteY125" fmla="*/ 1717998 h 2505456"/>
              <a:gd name="connsiteX126" fmla="*/ 565149 w 2286000"/>
              <a:gd name="connsiteY126" fmla="*/ 1671074 h 2505456"/>
              <a:gd name="connsiteX127" fmla="*/ 531142 w 2286000"/>
              <a:gd name="connsiteY127" fmla="*/ 1623385 h 2505456"/>
              <a:gd name="connsiteX128" fmla="*/ 505045 w 2286000"/>
              <a:gd name="connsiteY128" fmla="*/ 1607612 h 2505456"/>
              <a:gd name="connsiteX129" fmla="*/ 488818 w 2286000"/>
              <a:gd name="connsiteY129" fmla="*/ 1602695 h 2505456"/>
              <a:gd name="connsiteX130" fmla="*/ 490871 w 2286000"/>
              <a:gd name="connsiteY130" fmla="*/ 1610666 h 2505456"/>
              <a:gd name="connsiteX131" fmla="*/ 495793 w 2286000"/>
              <a:gd name="connsiteY131" fmla="*/ 1619309 h 2505456"/>
              <a:gd name="connsiteX132" fmla="*/ 523667 w 2286000"/>
              <a:gd name="connsiteY132" fmla="*/ 1644260 h 2505456"/>
              <a:gd name="connsiteX133" fmla="*/ 543316 w 2286000"/>
              <a:gd name="connsiteY133" fmla="*/ 1688146 h 2505456"/>
              <a:gd name="connsiteX134" fmla="*/ 524707 w 2286000"/>
              <a:gd name="connsiteY134" fmla="*/ 1760778 h 2505456"/>
              <a:gd name="connsiteX135" fmla="*/ 486173 w 2286000"/>
              <a:gd name="connsiteY135" fmla="*/ 1803543 h 2505456"/>
              <a:gd name="connsiteX136" fmla="*/ 410657 w 2286000"/>
              <a:gd name="connsiteY136" fmla="*/ 1850958 h 2505456"/>
              <a:gd name="connsiteX137" fmla="*/ 371649 w 2286000"/>
              <a:gd name="connsiteY137" fmla="*/ 1868622 h 2505456"/>
              <a:gd name="connsiteX138" fmla="*/ 332233 w 2286000"/>
              <a:gd name="connsiteY138" fmla="*/ 1882963 h 2505456"/>
              <a:gd name="connsiteX139" fmla="*/ 278380 w 2286000"/>
              <a:gd name="connsiteY139" fmla="*/ 1901003 h 2505456"/>
              <a:gd name="connsiteX140" fmla="*/ 216302 w 2286000"/>
              <a:gd name="connsiteY140" fmla="*/ 1919053 h 2505456"/>
              <a:gd name="connsiteX141" fmla="*/ 150604 w 2286000"/>
              <a:gd name="connsiteY141" fmla="*/ 1936586 h 2505456"/>
              <a:gd name="connsiteX142" fmla="*/ 102857 w 2286000"/>
              <a:gd name="connsiteY142" fmla="*/ 1950249 h 2505456"/>
              <a:gd name="connsiteX143" fmla="*/ 48399 w 2286000"/>
              <a:gd name="connsiteY143" fmla="*/ 1966142 h 2505456"/>
              <a:gd name="connsiteX144" fmla="*/ 0 w 2286000"/>
              <a:gd name="connsiteY144" fmla="*/ 1981606 h 2505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2286000" h="2505456">
                <a:moveTo>
                  <a:pt x="249822" y="2459652"/>
                </a:moveTo>
                <a:cubicBezTo>
                  <a:pt x="251217" y="2459859"/>
                  <a:pt x="252651" y="2460507"/>
                  <a:pt x="253862" y="2461272"/>
                </a:cubicBezTo>
                <a:cubicBezTo>
                  <a:pt x="263180" y="2467167"/>
                  <a:pt x="273010" y="2472436"/>
                  <a:pt x="281525" y="2479340"/>
                </a:cubicBezTo>
                <a:cubicBezTo>
                  <a:pt x="287198" y="2483943"/>
                  <a:pt x="291435" y="2490673"/>
                  <a:pt x="292067" y="2499398"/>
                </a:cubicBezTo>
                <a:cubicBezTo>
                  <a:pt x="256573" y="2500742"/>
                  <a:pt x="177965" y="2499846"/>
                  <a:pt x="171805" y="2497705"/>
                </a:cubicBezTo>
                <a:cubicBezTo>
                  <a:pt x="175714" y="2491073"/>
                  <a:pt x="178439" y="2483549"/>
                  <a:pt x="183532" y="2478363"/>
                </a:cubicBezTo>
                <a:cubicBezTo>
                  <a:pt x="201864" y="2459696"/>
                  <a:pt x="224948" y="2455986"/>
                  <a:pt x="249822" y="2459652"/>
                </a:cubicBezTo>
                <a:close/>
                <a:moveTo>
                  <a:pt x="0" y="2455579"/>
                </a:moveTo>
                <a:lnTo>
                  <a:pt x="2955" y="2457728"/>
                </a:lnTo>
                <a:cubicBezTo>
                  <a:pt x="10213" y="2464478"/>
                  <a:pt x="17310" y="2471555"/>
                  <a:pt x="23180" y="2479472"/>
                </a:cubicBezTo>
                <a:lnTo>
                  <a:pt x="35658" y="2505456"/>
                </a:lnTo>
                <a:lnTo>
                  <a:pt x="0" y="2505456"/>
                </a:lnTo>
                <a:close/>
                <a:moveTo>
                  <a:pt x="703217" y="2435344"/>
                </a:moveTo>
                <a:cubicBezTo>
                  <a:pt x="723972" y="2454534"/>
                  <a:pt x="738606" y="2475224"/>
                  <a:pt x="742291" y="2503260"/>
                </a:cubicBezTo>
                <a:cubicBezTo>
                  <a:pt x="728433" y="2502659"/>
                  <a:pt x="715759" y="2502108"/>
                  <a:pt x="702204" y="2501521"/>
                </a:cubicBezTo>
                <a:cubicBezTo>
                  <a:pt x="703270" y="2489571"/>
                  <a:pt x="704849" y="2478877"/>
                  <a:pt x="705020" y="2468162"/>
                </a:cubicBezTo>
                <a:cubicBezTo>
                  <a:pt x="705191" y="2457665"/>
                  <a:pt x="703928" y="2447146"/>
                  <a:pt x="703217" y="2435344"/>
                </a:cubicBezTo>
                <a:close/>
                <a:moveTo>
                  <a:pt x="1276269" y="2410461"/>
                </a:moveTo>
                <a:cubicBezTo>
                  <a:pt x="1274743" y="2414329"/>
                  <a:pt x="1274085" y="2417876"/>
                  <a:pt x="1272150" y="2420442"/>
                </a:cubicBezTo>
                <a:cubicBezTo>
                  <a:pt x="1268294" y="2425542"/>
                  <a:pt x="1264056" y="2430441"/>
                  <a:pt x="1259397" y="2434820"/>
                </a:cubicBezTo>
                <a:cubicBezTo>
                  <a:pt x="1246684" y="2446793"/>
                  <a:pt x="1233471" y="2458227"/>
                  <a:pt x="1220850" y="2470294"/>
                </a:cubicBezTo>
                <a:lnTo>
                  <a:pt x="1172011" y="2505456"/>
                </a:lnTo>
                <a:lnTo>
                  <a:pt x="1087875" y="2505456"/>
                </a:lnTo>
                <a:lnTo>
                  <a:pt x="1095035" y="2499124"/>
                </a:lnTo>
                <a:lnTo>
                  <a:pt x="1095035" y="2499127"/>
                </a:lnTo>
                <a:cubicBezTo>
                  <a:pt x="1114486" y="2481142"/>
                  <a:pt x="1136688" y="2467543"/>
                  <a:pt x="1160416" y="2456178"/>
                </a:cubicBezTo>
                <a:cubicBezTo>
                  <a:pt x="1169866" y="2451649"/>
                  <a:pt x="1179381" y="2447267"/>
                  <a:pt x="1188857" y="2442806"/>
                </a:cubicBezTo>
                <a:cubicBezTo>
                  <a:pt x="1194121" y="2440331"/>
                  <a:pt x="1199267" y="2437566"/>
                  <a:pt x="1204649" y="2435398"/>
                </a:cubicBezTo>
                <a:cubicBezTo>
                  <a:pt x="1220837" y="2428871"/>
                  <a:pt x="1237090" y="2422519"/>
                  <a:pt x="1253357" y="2416211"/>
                </a:cubicBezTo>
                <a:cubicBezTo>
                  <a:pt x="1260332" y="2413508"/>
                  <a:pt x="1267267" y="2410532"/>
                  <a:pt x="1276269" y="2410461"/>
                </a:cubicBezTo>
                <a:close/>
                <a:moveTo>
                  <a:pt x="371070" y="2399043"/>
                </a:moveTo>
                <a:cubicBezTo>
                  <a:pt x="388271" y="2398720"/>
                  <a:pt x="405301" y="2398785"/>
                  <a:pt x="422133" y="2403935"/>
                </a:cubicBezTo>
                <a:cubicBezTo>
                  <a:pt x="448757" y="2412087"/>
                  <a:pt x="471406" y="2426137"/>
                  <a:pt x="489884" y="2446889"/>
                </a:cubicBezTo>
                <a:cubicBezTo>
                  <a:pt x="497267" y="2455180"/>
                  <a:pt x="503453" y="2464266"/>
                  <a:pt x="508625" y="2474254"/>
                </a:cubicBezTo>
                <a:cubicBezTo>
                  <a:pt x="512757" y="2482209"/>
                  <a:pt x="513810" y="2490548"/>
                  <a:pt x="517127" y="2500130"/>
                </a:cubicBezTo>
                <a:lnTo>
                  <a:pt x="441966" y="2500130"/>
                </a:lnTo>
                <a:cubicBezTo>
                  <a:pt x="439281" y="2493847"/>
                  <a:pt x="436978" y="2487859"/>
                  <a:pt x="434201" y="2482099"/>
                </a:cubicBezTo>
                <a:cubicBezTo>
                  <a:pt x="428358" y="2469975"/>
                  <a:pt x="419330" y="2460105"/>
                  <a:pt x="411289" y="2449481"/>
                </a:cubicBezTo>
                <a:cubicBezTo>
                  <a:pt x="398155" y="2432129"/>
                  <a:pt x="386376" y="2413689"/>
                  <a:pt x="367806" y="2401303"/>
                </a:cubicBezTo>
                <a:cubicBezTo>
                  <a:pt x="367556" y="2401138"/>
                  <a:pt x="367727" y="2400358"/>
                  <a:pt x="367688" y="2399572"/>
                </a:cubicBezTo>
                <a:cubicBezTo>
                  <a:pt x="368820" y="2399387"/>
                  <a:pt x="369938" y="2399064"/>
                  <a:pt x="371070" y="2399043"/>
                </a:cubicBezTo>
                <a:close/>
                <a:moveTo>
                  <a:pt x="0" y="0"/>
                </a:moveTo>
                <a:lnTo>
                  <a:pt x="2286000" y="0"/>
                </a:lnTo>
                <a:lnTo>
                  <a:pt x="2286000" y="2505456"/>
                </a:lnTo>
                <a:lnTo>
                  <a:pt x="1219882" y="2505456"/>
                </a:lnTo>
                <a:lnTo>
                  <a:pt x="1222956" y="2501842"/>
                </a:lnTo>
                <a:cubicBezTo>
                  <a:pt x="1246421" y="2483025"/>
                  <a:pt x="1269399" y="2463695"/>
                  <a:pt x="1288561" y="2440293"/>
                </a:cubicBezTo>
                <a:cubicBezTo>
                  <a:pt x="1295273" y="2432101"/>
                  <a:pt x="1300761" y="2423236"/>
                  <a:pt x="1303406" y="2412796"/>
                </a:cubicBezTo>
                <a:cubicBezTo>
                  <a:pt x="1305867" y="2403115"/>
                  <a:pt x="1302209" y="2391522"/>
                  <a:pt x="1295089" y="2386021"/>
                </a:cubicBezTo>
                <a:cubicBezTo>
                  <a:pt x="1289140" y="2381427"/>
                  <a:pt x="1282218" y="2382411"/>
                  <a:pt x="1275861" y="2383257"/>
                </a:cubicBezTo>
                <a:cubicBezTo>
                  <a:pt x="1267925" y="2384315"/>
                  <a:pt x="1260042" y="2386671"/>
                  <a:pt x="1252462" y="2389369"/>
                </a:cubicBezTo>
                <a:cubicBezTo>
                  <a:pt x="1234734" y="2395677"/>
                  <a:pt x="1216981" y="2401998"/>
                  <a:pt x="1199648" y="2409297"/>
                </a:cubicBezTo>
                <a:cubicBezTo>
                  <a:pt x="1181987" y="2416732"/>
                  <a:pt x="1164681" y="2425068"/>
                  <a:pt x="1147480" y="2433533"/>
                </a:cubicBezTo>
                <a:cubicBezTo>
                  <a:pt x="1135754" y="2439308"/>
                  <a:pt x="1123962" y="2445236"/>
                  <a:pt x="1113078" y="2452430"/>
                </a:cubicBezTo>
                <a:cubicBezTo>
                  <a:pt x="1097048" y="2463021"/>
                  <a:pt x="1081821" y="2474742"/>
                  <a:pt x="1068279" y="2488612"/>
                </a:cubicBezTo>
                <a:lnTo>
                  <a:pt x="1048806" y="2505456"/>
                </a:lnTo>
                <a:lnTo>
                  <a:pt x="875849" y="2505456"/>
                </a:lnTo>
                <a:lnTo>
                  <a:pt x="883070" y="2497953"/>
                </a:lnTo>
                <a:cubicBezTo>
                  <a:pt x="896112" y="2483028"/>
                  <a:pt x="908904" y="2467871"/>
                  <a:pt x="922157" y="2453138"/>
                </a:cubicBezTo>
                <a:cubicBezTo>
                  <a:pt x="933436" y="2440607"/>
                  <a:pt x="944056" y="2427465"/>
                  <a:pt x="956980" y="2416418"/>
                </a:cubicBezTo>
                <a:cubicBezTo>
                  <a:pt x="960415" y="2413485"/>
                  <a:pt x="961665" y="2407990"/>
                  <a:pt x="963771" y="2403944"/>
                </a:cubicBezTo>
                <a:cubicBezTo>
                  <a:pt x="967509" y="2393615"/>
                  <a:pt x="951913" y="2391469"/>
                  <a:pt x="946373" y="2394831"/>
                </a:cubicBezTo>
                <a:cubicBezTo>
                  <a:pt x="938279" y="2399747"/>
                  <a:pt x="930251" y="2404597"/>
                  <a:pt x="924381" y="2412809"/>
                </a:cubicBezTo>
                <a:cubicBezTo>
                  <a:pt x="918709" y="2420746"/>
                  <a:pt x="910984" y="2427190"/>
                  <a:pt x="904351" y="2434455"/>
                </a:cubicBezTo>
                <a:cubicBezTo>
                  <a:pt x="897849" y="2441558"/>
                  <a:pt x="891519" y="2448807"/>
                  <a:pt x="885255" y="2456107"/>
                </a:cubicBezTo>
                <a:cubicBezTo>
                  <a:pt x="872055" y="2471469"/>
                  <a:pt x="858499" y="2486472"/>
                  <a:pt x="843207" y="2499806"/>
                </a:cubicBezTo>
                <a:lnTo>
                  <a:pt x="828941" y="2505456"/>
                </a:lnTo>
                <a:lnTo>
                  <a:pt x="821594" y="2505456"/>
                </a:lnTo>
                <a:lnTo>
                  <a:pt x="769849" y="2503394"/>
                </a:lnTo>
                <a:cubicBezTo>
                  <a:pt x="769507" y="2501851"/>
                  <a:pt x="768928" y="2499686"/>
                  <a:pt x="768546" y="2497486"/>
                </a:cubicBezTo>
                <a:cubicBezTo>
                  <a:pt x="764519" y="2473662"/>
                  <a:pt x="755373" y="2452258"/>
                  <a:pt x="738593" y="2434554"/>
                </a:cubicBezTo>
                <a:cubicBezTo>
                  <a:pt x="726380" y="2421662"/>
                  <a:pt x="714680" y="2408155"/>
                  <a:pt x="701506" y="2396312"/>
                </a:cubicBezTo>
                <a:cubicBezTo>
                  <a:pt x="685635" y="2382032"/>
                  <a:pt x="666710" y="2372880"/>
                  <a:pt x="645337" y="2369536"/>
                </a:cubicBezTo>
                <a:cubicBezTo>
                  <a:pt x="639178" y="2368573"/>
                  <a:pt x="630623" y="2375682"/>
                  <a:pt x="632216" y="2381582"/>
                </a:cubicBezTo>
                <a:cubicBezTo>
                  <a:pt x="634348" y="2389485"/>
                  <a:pt x="636638" y="2397272"/>
                  <a:pt x="645363" y="2402032"/>
                </a:cubicBezTo>
                <a:cubicBezTo>
                  <a:pt x="664249" y="2412325"/>
                  <a:pt x="674475" y="2429143"/>
                  <a:pt x="677699" y="2450398"/>
                </a:cubicBezTo>
                <a:cubicBezTo>
                  <a:pt x="680292" y="2467478"/>
                  <a:pt x="677423" y="2484097"/>
                  <a:pt x="674409" y="2500862"/>
                </a:cubicBezTo>
                <a:lnTo>
                  <a:pt x="545080" y="2500862"/>
                </a:lnTo>
                <a:cubicBezTo>
                  <a:pt x="543408" y="2494864"/>
                  <a:pt x="541552" y="2489632"/>
                  <a:pt x="540526" y="2484241"/>
                </a:cubicBezTo>
                <a:cubicBezTo>
                  <a:pt x="537394" y="2467672"/>
                  <a:pt x="528681" y="2453863"/>
                  <a:pt x="519061" y="2440611"/>
                </a:cubicBezTo>
                <a:cubicBezTo>
                  <a:pt x="508138" y="2425560"/>
                  <a:pt x="494885" y="2412484"/>
                  <a:pt x="479474" y="2402294"/>
                </a:cubicBezTo>
                <a:cubicBezTo>
                  <a:pt x="458128" y="2388178"/>
                  <a:pt x="434978" y="2377952"/>
                  <a:pt x="409131" y="2374636"/>
                </a:cubicBezTo>
                <a:cubicBezTo>
                  <a:pt x="387034" y="2371800"/>
                  <a:pt x="365385" y="2373251"/>
                  <a:pt x="344012" y="2379287"/>
                </a:cubicBezTo>
                <a:cubicBezTo>
                  <a:pt x="340932" y="2380155"/>
                  <a:pt x="337892" y="2381319"/>
                  <a:pt x="335036" y="2382761"/>
                </a:cubicBezTo>
                <a:cubicBezTo>
                  <a:pt x="326719" y="2386971"/>
                  <a:pt x="324337" y="2396045"/>
                  <a:pt x="330457" y="2403130"/>
                </a:cubicBezTo>
                <a:cubicBezTo>
                  <a:pt x="335365" y="2408827"/>
                  <a:pt x="341459" y="2413520"/>
                  <a:pt x="347144" y="2418515"/>
                </a:cubicBezTo>
                <a:cubicBezTo>
                  <a:pt x="349329" y="2420433"/>
                  <a:pt x="351764" y="2422124"/>
                  <a:pt x="354251" y="2423632"/>
                </a:cubicBezTo>
                <a:cubicBezTo>
                  <a:pt x="364292" y="2429720"/>
                  <a:pt x="370373" y="2439559"/>
                  <a:pt x="377427" y="2448407"/>
                </a:cubicBezTo>
                <a:cubicBezTo>
                  <a:pt x="387810" y="2461450"/>
                  <a:pt x="397773" y="2474832"/>
                  <a:pt x="407775" y="2488171"/>
                </a:cubicBezTo>
                <a:cubicBezTo>
                  <a:pt x="410539" y="2491856"/>
                  <a:pt x="413342" y="2495699"/>
                  <a:pt x="412881" y="2500875"/>
                </a:cubicBezTo>
                <a:lnTo>
                  <a:pt x="321718" y="2500875"/>
                </a:lnTo>
                <a:cubicBezTo>
                  <a:pt x="320994" y="2498570"/>
                  <a:pt x="320297" y="2496691"/>
                  <a:pt x="319823" y="2494753"/>
                </a:cubicBezTo>
                <a:cubicBezTo>
                  <a:pt x="315743" y="2477874"/>
                  <a:pt x="305991" y="2465186"/>
                  <a:pt x="292554" y="2454339"/>
                </a:cubicBezTo>
                <a:cubicBezTo>
                  <a:pt x="279814" y="2444053"/>
                  <a:pt x="265825" y="2437026"/>
                  <a:pt x="250216" y="2433002"/>
                </a:cubicBezTo>
                <a:cubicBezTo>
                  <a:pt x="246676" y="2432092"/>
                  <a:pt x="242741" y="2432696"/>
                  <a:pt x="238990" y="2432700"/>
                </a:cubicBezTo>
                <a:cubicBezTo>
                  <a:pt x="236648" y="2432702"/>
                  <a:pt x="234305" y="2433118"/>
                  <a:pt x="231976" y="2432958"/>
                </a:cubicBezTo>
                <a:cubicBezTo>
                  <a:pt x="204825" y="2431069"/>
                  <a:pt x="183413" y="2442624"/>
                  <a:pt x="165199" y="2461572"/>
                </a:cubicBezTo>
                <a:cubicBezTo>
                  <a:pt x="160974" y="2465968"/>
                  <a:pt x="156934" y="2470615"/>
                  <a:pt x="155552" y="2476853"/>
                </a:cubicBezTo>
                <a:cubicBezTo>
                  <a:pt x="154881" y="2479883"/>
                  <a:pt x="154341" y="2482945"/>
                  <a:pt x="153815" y="2486004"/>
                </a:cubicBezTo>
                <a:cubicBezTo>
                  <a:pt x="153315" y="2488878"/>
                  <a:pt x="153341" y="2491935"/>
                  <a:pt x="152341" y="2494609"/>
                </a:cubicBezTo>
                <a:cubicBezTo>
                  <a:pt x="151117" y="2497860"/>
                  <a:pt x="149301" y="2500805"/>
                  <a:pt x="144853" y="2500805"/>
                </a:cubicBezTo>
                <a:cubicBezTo>
                  <a:pt x="140799" y="2500805"/>
                  <a:pt x="136746" y="2501600"/>
                  <a:pt x="132692" y="2501937"/>
                </a:cubicBezTo>
                <a:lnTo>
                  <a:pt x="89703" y="2505456"/>
                </a:lnTo>
                <a:lnTo>
                  <a:pt x="63791" y="2505456"/>
                </a:lnTo>
                <a:lnTo>
                  <a:pt x="61362" y="2497916"/>
                </a:lnTo>
                <a:cubicBezTo>
                  <a:pt x="57243" y="2477182"/>
                  <a:pt x="44279" y="2461812"/>
                  <a:pt x="30724" y="2446791"/>
                </a:cubicBezTo>
                <a:cubicBezTo>
                  <a:pt x="23854" y="2439179"/>
                  <a:pt x="15471" y="2433378"/>
                  <a:pt x="7667" y="2426867"/>
                </a:cubicBezTo>
                <a:lnTo>
                  <a:pt x="0" y="2421810"/>
                </a:lnTo>
                <a:lnTo>
                  <a:pt x="0" y="2014147"/>
                </a:lnTo>
                <a:lnTo>
                  <a:pt x="21235" y="2007063"/>
                </a:lnTo>
                <a:cubicBezTo>
                  <a:pt x="37515" y="2002724"/>
                  <a:pt x="53307" y="1996616"/>
                  <a:pt x="69403" y="1991571"/>
                </a:cubicBezTo>
                <a:cubicBezTo>
                  <a:pt x="82721" y="1987396"/>
                  <a:pt x="96132" y="1983470"/>
                  <a:pt x="109569" y="1979720"/>
                </a:cubicBezTo>
                <a:cubicBezTo>
                  <a:pt x="123335" y="1975885"/>
                  <a:pt x="137193" y="1972462"/>
                  <a:pt x="150985" y="1968745"/>
                </a:cubicBezTo>
                <a:cubicBezTo>
                  <a:pt x="173437" y="1962690"/>
                  <a:pt x="195376" y="1954869"/>
                  <a:pt x="218210" y="1950009"/>
                </a:cubicBezTo>
                <a:cubicBezTo>
                  <a:pt x="228080" y="1947907"/>
                  <a:pt x="237490" y="1943644"/>
                  <a:pt x="247176" y="1940626"/>
                </a:cubicBezTo>
                <a:cubicBezTo>
                  <a:pt x="254072" y="1938481"/>
                  <a:pt x="261166" y="1936974"/>
                  <a:pt x="268049" y="1934835"/>
                </a:cubicBezTo>
                <a:cubicBezTo>
                  <a:pt x="280881" y="1930851"/>
                  <a:pt x="293646" y="1926629"/>
                  <a:pt x="306425" y="1922470"/>
                </a:cubicBezTo>
                <a:cubicBezTo>
                  <a:pt x="311400" y="1920853"/>
                  <a:pt x="316401" y="1919305"/>
                  <a:pt x="321270" y="1917431"/>
                </a:cubicBezTo>
                <a:cubicBezTo>
                  <a:pt x="342222" y="1909377"/>
                  <a:pt x="363253" y="1901475"/>
                  <a:pt x="384033" y="1892999"/>
                </a:cubicBezTo>
                <a:cubicBezTo>
                  <a:pt x="398023" y="1887294"/>
                  <a:pt x="411815" y="1881036"/>
                  <a:pt x="425410" y="1874429"/>
                </a:cubicBezTo>
                <a:cubicBezTo>
                  <a:pt x="435004" y="1869764"/>
                  <a:pt x="444230" y="1864291"/>
                  <a:pt x="453429" y="1858832"/>
                </a:cubicBezTo>
                <a:cubicBezTo>
                  <a:pt x="463708" y="1852725"/>
                  <a:pt x="474341" y="1846986"/>
                  <a:pt x="483777" y="1839732"/>
                </a:cubicBezTo>
                <a:cubicBezTo>
                  <a:pt x="500136" y="1827162"/>
                  <a:pt x="517508" y="1815576"/>
                  <a:pt x="529774" y="1798330"/>
                </a:cubicBezTo>
                <a:cubicBezTo>
                  <a:pt x="533814" y="1792629"/>
                  <a:pt x="538526" y="1787397"/>
                  <a:pt x="542632" y="1781730"/>
                </a:cubicBezTo>
                <a:cubicBezTo>
                  <a:pt x="555595" y="1763818"/>
                  <a:pt x="562938" y="1743371"/>
                  <a:pt x="568808" y="1722301"/>
                </a:cubicBezTo>
                <a:cubicBezTo>
                  <a:pt x="569203" y="1720902"/>
                  <a:pt x="569558" y="1719435"/>
                  <a:pt x="569558" y="1717998"/>
                </a:cubicBezTo>
                <a:cubicBezTo>
                  <a:pt x="569650" y="1702209"/>
                  <a:pt x="569229" y="1686367"/>
                  <a:pt x="565149" y="1671074"/>
                </a:cubicBezTo>
                <a:cubicBezTo>
                  <a:pt x="559806" y="1651093"/>
                  <a:pt x="547962" y="1635225"/>
                  <a:pt x="531142" y="1623385"/>
                </a:cubicBezTo>
                <a:cubicBezTo>
                  <a:pt x="522851" y="1617543"/>
                  <a:pt x="514034" y="1612332"/>
                  <a:pt x="505045" y="1607612"/>
                </a:cubicBezTo>
                <a:cubicBezTo>
                  <a:pt x="500426" y="1605190"/>
                  <a:pt x="494924" y="1604474"/>
                  <a:pt x="488818" y="1602695"/>
                </a:cubicBezTo>
                <a:cubicBezTo>
                  <a:pt x="489818" y="1606386"/>
                  <a:pt x="490989" y="1608563"/>
                  <a:pt x="490871" y="1610666"/>
                </a:cubicBezTo>
                <a:cubicBezTo>
                  <a:pt x="490634" y="1614839"/>
                  <a:pt x="493003" y="1616896"/>
                  <a:pt x="495793" y="1619309"/>
                </a:cubicBezTo>
                <a:cubicBezTo>
                  <a:pt x="505229" y="1627459"/>
                  <a:pt x="514560" y="1635740"/>
                  <a:pt x="523667" y="1644260"/>
                </a:cubicBezTo>
                <a:cubicBezTo>
                  <a:pt x="536301" y="1656082"/>
                  <a:pt x="541763" y="1671252"/>
                  <a:pt x="543316" y="1688146"/>
                </a:cubicBezTo>
                <a:cubicBezTo>
                  <a:pt x="545738" y="1714586"/>
                  <a:pt x="538828" y="1738896"/>
                  <a:pt x="524707" y="1760778"/>
                </a:cubicBezTo>
                <a:cubicBezTo>
                  <a:pt x="514271" y="1776954"/>
                  <a:pt x="501597" y="1791571"/>
                  <a:pt x="486173" y="1803543"/>
                </a:cubicBezTo>
                <a:cubicBezTo>
                  <a:pt x="462563" y="1821867"/>
                  <a:pt x="437452" y="1837781"/>
                  <a:pt x="410657" y="1850958"/>
                </a:cubicBezTo>
                <a:cubicBezTo>
                  <a:pt x="397852" y="1857255"/>
                  <a:pt x="384862" y="1863232"/>
                  <a:pt x="371649" y="1868622"/>
                </a:cubicBezTo>
                <a:cubicBezTo>
                  <a:pt x="358712" y="1873899"/>
                  <a:pt x="345446" y="1878396"/>
                  <a:pt x="332233" y="1882963"/>
                </a:cubicBezTo>
                <a:cubicBezTo>
                  <a:pt x="314335" y="1889147"/>
                  <a:pt x="296463" y="1895440"/>
                  <a:pt x="278380" y="1901003"/>
                </a:cubicBezTo>
                <a:cubicBezTo>
                  <a:pt x="257784" y="1907337"/>
                  <a:pt x="236661" y="1912085"/>
                  <a:pt x="216302" y="1919053"/>
                </a:cubicBezTo>
                <a:cubicBezTo>
                  <a:pt x="194744" y="1926422"/>
                  <a:pt x="172345" y="1930140"/>
                  <a:pt x="150604" y="1936586"/>
                </a:cubicBezTo>
                <a:cubicBezTo>
                  <a:pt x="134732" y="1941295"/>
                  <a:pt x="118768" y="1945662"/>
                  <a:pt x="102857" y="1950249"/>
                </a:cubicBezTo>
                <a:cubicBezTo>
                  <a:pt x="84682" y="1955490"/>
                  <a:pt x="66455" y="1960551"/>
                  <a:pt x="48399" y="1966142"/>
                </a:cubicBezTo>
                <a:lnTo>
                  <a:pt x="0" y="1981606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B9D0DDC6-27A0-6AC3-C846-AA2E0D36877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633" t="35988" r="15268"/>
          <a:stretch/>
        </p:blipFill>
        <p:spPr>
          <a:xfrm>
            <a:off x="10279191" y="246"/>
            <a:ext cx="1912809" cy="1404388"/>
          </a:xfrm>
          <a:prstGeom prst="rect">
            <a:avLst/>
          </a:prstGeom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5E3E87C0-77BB-5FEF-6CB8-7D7CCAB6B9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r="71703" b="6322"/>
          <a:stretch/>
        </p:blipFill>
        <p:spPr>
          <a:xfrm rot="5400000" flipH="1">
            <a:off x="4073733" y="-1034785"/>
            <a:ext cx="898686" cy="2975091"/>
          </a:xfrm>
          <a:prstGeom prst="rect">
            <a:avLst/>
          </a:prstGeom>
        </p:spPr>
      </p:pic>
      <p:pic>
        <p:nvPicPr>
          <p:cNvPr id="38" name="Graphic 37">
            <a:extLst>
              <a:ext uri="{FF2B5EF4-FFF2-40B4-BE49-F238E27FC236}">
                <a16:creationId xmlns:a16="http://schemas.microsoft.com/office/drawing/2014/main" id="{1D7AE090-0422-E60C-843A-9011148FA07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37578" r="1619"/>
          <a:stretch/>
        </p:blipFill>
        <p:spPr>
          <a:xfrm flipH="1" flipV="1">
            <a:off x="10875862" y="3300355"/>
            <a:ext cx="1314090" cy="3293212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C0501328-815B-178A-F7D5-D4846F20900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t="2548" r="56707" b="857"/>
          <a:stretch/>
        </p:blipFill>
        <p:spPr>
          <a:xfrm rot="16200000" flipH="1">
            <a:off x="2986596" y="4577791"/>
            <a:ext cx="1458574" cy="3101845"/>
          </a:xfrm>
          <a:prstGeom prst="rect">
            <a:avLst/>
          </a:prstGeom>
        </p:spPr>
      </p:pic>
      <p:sp>
        <p:nvSpPr>
          <p:cNvPr id="49" name="Text Placeholder 48">
            <a:extLst>
              <a:ext uri="{FF2B5EF4-FFF2-40B4-BE49-F238E27FC236}">
                <a16:creationId xmlns:a16="http://schemas.microsoft.com/office/drawing/2014/main" id="{29C697E0-75F9-C7EA-1EF2-A27E5D65CF4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035150" y="2665923"/>
            <a:ext cx="2212848" cy="1975104"/>
          </a:xfrm>
        </p:spPr>
        <p:txBody>
          <a:bodyPr>
            <a:noAutofit/>
          </a:bodyPr>
          <a:lstStyle>
            <a:lvl1pPr marL="0" indent="0">
              <a:buNone/>
              <a:defRPr sz="1800" b="1">
                <a:solidFill>
                  <a:schemeClr val="accent5">
                    <a:lumMod val="75000"/>
                  </a:schemeClr>
                </a:solidFill>
              </a:defRPr>
            </a:lvl1pPr>
            <a:lvl2pPr>
              <a:defRPr sz="1600">
                <a:solidFill>
                  <a:schemeClr val="accent5">
                    <a:lumMod val="75000"/>
                  </a:schemeClr>
                </a:solidFill>
              </a:defRPr>
            </a:lvl2pPr>
            <a:lvl3pPr>
              <a:defRPr sz="1400">
                <a:solidFill>
                  <a:schemeClr val="accent5">
                    <a:lumMod val="75000"/>
                  </a:schemeClr>
                </a:solidFill>
              </a:defRPr>
            </a:lvl3pPr>
            <a:lvl4pPr>
              <a:defRPr sz="1200">
                <a:solidFill>
                  <a:schemeClr val="accent5">
                    <a:lumMod val="75000"/>
                  </a:schemeClr>
                </a:solidFill>
              </a:defRPr>
            </a:lvl4pPr>
            <a:lvl5pPr>
              <a:defRPr sz="1200">
                <a:solidFill>
                  <a:schemeClr val="accent5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2" name="Text Placeholder 48">
            <a:extLst>
              <a:ext uri="{FF2B5EF4-FFF2-40B4-BE49-F238E27FC236}">
                <a16:creationId xmlns:a16="http://schemas.microsoft.com/office/drawing/2014/main" id="{9DA8DF72-4939-BC3D-FCF8-6F2C691EAFB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748878" y="5820051"/>
            <a:ext cx="2798064" cy="612648"/>
          </a:xfrm>
        </p:spPr>
        <p:txBody>
          <a:bodyPr>
            <a:noAutofit/>
          </a:bodyPr>
          <a:lstStyle>
            <a:lvl1pPr marL="0" indent="0">
              <a:buNone/>
              <a:defRPr sz="1400" b="1" spc="0" baseline="0">
                <a:solidFill>
                  <a:schemeClr val="accent5">
                    <a:lumMod val="75000"/>
                  </a:schemeClr>
                </a:solidFill>
              </a:defRPr>
            </a:lvl1pPr>
            <a:lvl2pPr>
              <a:defRPr sz="1200" spc="0" baseline="0">
                <a:solidFill>
                  <a:schemeClr val="accent5">
                    <a:lumMod val="75000"/>
                  </a:schemeClr>
                </a:solidFill>
              </a:defRPr>
            </a:lvl2pPr>
            <a:lvl3pPr>
              <a:defRPr sz="1100" spc="0" baseline="0">
                <a:solidFill>
                  <a:schemeClr val="accent5">
                    <a:lumMod val="75000"/>
                  </a:schemeClr>
                </a:solidFill>
              </a:defRPr>
            </a:lvl3pPr>
            <a:lvl4pPr>
              <a:defRPr sz="1050" spc="0" baseline="0">
                <a:solidFill>
                  <a:schemeClr val="accent5">
                    <a:lumMod val="75000"/>
                  </a:schemeClr>
                </a:solidFill>
              </a:defRPr>
            </a:lvl4pPr>
            <a:lvl5pPr>
              <a:defRPr sz="1200">
                <a:solidFill>
                  <a:schemeClr val="accent5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3" name="Text Placeholder 48">
            <a:extLst>
              <a:ext uri="{FF2B5EF4-FFF2-40B4-BE49-F238E27FC236}">
                <a16:creationId xmlns:a16="http://schemas.microsoft.com/office/drawing/2014/main" id="{A02076C9-C8B6-BCA9-6111-A7D416E7EDB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0515822" y="1092146"/>
            <a:ext cx="1118520" cy="1404388"/>
          </a:xfrm>
        </p:spPr>
        <p:txBody>
          <a:bodyPr>
            <a:noAutofit/>
          </a:bodyPr>
          <a:lstStyle>
            <a:lvl1pPr marL="0" indent="0">
              <a:buNone/>
              <a:defRPr sz="1400" b="1" spc="0" baseline="0">
                <a:solidFill>
                  <a:schemeClr val="accent5">
                    <a:lumMod val="75000"/>
                  </a:schemeClr>
                </a:solidFill>
              </a:defRPr>
            </a:lvl1pPr>
            <a:lvl2pPr>
              <a:defRPr sz="1200" spc="0" baseline="0">
                <a:solidFill>
                  <a:schemeClr val="accent5">
                    <a:lumMod val="75000"/>
                  </a:schemeClr>
                </a:solidFill>
              </a:defRPr>
            </a:lvl2pPr>
            <a:lvl3pPr>
              <a:defRPr sz="1100" spc="0" baseline="0">
                <a:solidFill>
                  <a:schemeClr val="accent5">
                    <a:lumMod val="75000"/>
                  </a:schemeClr>
                </a:solidFill>
              </a:defRPr>
            </a:lvl3pPr>
            <a:lvl4pPr>
              <a:defRPr sz="1050" spc="0" baseline="0">
                <a:solidFill>
                  <a:schemeClr val="accent5">
                    <a:lumMod val="75000"/>
                  </a:schemeClr>
                </a:solidFill>
              </a:defRPr>
            </a:lvl4pPr>
            <a:lvl5pPr>
              <a:defRPr sz="1200">
                <a:solidFill>
                  <a:schemeClr val="accent5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475886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images with two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 Placeholder 60">
            <a:extLst>
              <a:ext uri="{FF2B5EF4-FFF2-40B4-BE49-F238E27FC236}">
                <a16:creationId xmlns:a16="http://schemas.microsoft.com/office/drawing/2014/main" id="{68C47A5A-8A9B-CE45-5A58-5BC679C5DBF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260606" y="445631"/>
            <a:ext cx="2944368" cy="1152144"/>
          </a:xfrm>
        </p:spPr>
        <p:txBody>
          <a:bodyPr lIns="91440" rIns="91440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9600" b="0" baseline="0">
                <a:solidFill>
                  <a:schemeClr val="accent1"/>
                </a:solidFill>
                <a:latin typeface="Kunstler Script" panose="030304020206070D0D06" pitchFamily="66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C6B64E4A-01CF-3445-04E0-2446AB1E57C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633" t="35988"/>
          <a:stretch/>
        </p:blipFill>
        <p:spPr>
          <a:xfrm rot="5400000">
            <a:off x="10128679" y="4428527"/>
            <a:ext cx="2546923" cy="1579722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098AC883-7A65-B61B-5315-8ED709FE598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-614" t="-1297" r="67108" b="858"/>
          <a:stretch/>
        </p:blipFill>
        <p:spPr>
          <a:xfrm flipH="1">
            <a:off x="0" y="1816350"/>
            <a:ext cx="1128837" cy="3225299"/>
          </a:xfrm>
          <a:prstGeom prst="rect">
            <a:avLst/>
          </a:prstGeom>
        </p:spPr>
      </p:pic>
      <p:sp>
        <p:nvSpPr>
          <p:cNvPr id="44" name="Picture Placeholder 43">
            <a:extLst>
              <a:ext uri="{FF2B5EF4-FFF2-40B4-BE49-F238E27FC236}">
                <a16:creationId xmlns:a16="http://schemas.microsoft.com/office/drawing/2014/main" id="{4B8F47E7-EF6F-D64B-A14B-333BABE7640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504845" y="622817"/>
            <a:ext cx="2286000" cy="3200400"/>
          </a:xfrm>
          <a:custGeom>
            <a:avLst/>
            <a:gdLst>
              <a:gd name="connsiteX0" fmla="*/ 341140 w 2286000"/>
              <a:gd name="connsiteY0" fmla="*/ 0 h 3200400"/>
              <a:gd name="connsiteX1" fmla="*/ 638645 w 2286000"/>
              <a:gd name="connsiteY1" fmla="*/ 0 h 3200400"/>
              <a:gd name="connsiteX2" fmla="*/ 696757 w 2286000"/>
              <a:gd name="connsiteY2" fmla="*/ 39807 h 3200400"/>
              <a:gd name="connsiteX3" fmla="*/ 803337 w 2286000"/>
              <a:gd name="connsiteY3" fmla="*/ 112851 h 3200400"/>
              <a:gd name="connsiteX4" fmla="*/ 837871 w 2286000"/>
              <a:gd name="connsiteY4" fmla="*/ 138619 h 3200400"/>
              <a:gd name="connsiteX5" fmla="*/ 857741 w 2286000"/>
              <a:gd name="connsiteY5" fmla="*/ 153837 h 3200400"/>
              <a:gd name="connsiteX6" fmla="*/ 972083 w 2286000"/>
              <a:gd name="connsiteY6" fmla="*/ 238601 h 3200400"/>
              <a:gd name="connsiteX7" fmla="*/ 1007725 w 2286000"/>
              <a:gd name="connsiteY7" fmla="*/ 264291 h 3200400"/>
              <a:gd name="connsiteX8" fmla="*/ 1079950 w 2286000"/>
              <a:gd name="connsiteY8" fmla="*/ 318296 h 3200400"/>
              <a:gd name="connsiteX9" fmla="*/ 1264030 w 2286000"/>
              <a:gd name="connsiteY9" fmla="*/ 473403 h 3200400"/>
              <a:gd name="connsiteX10" fmla="*/ 1294881 w 2286000"/>
              <a:gd name="connsiteY10" fmla="*/ 499723 h 3200400"/>
              <a:gd name="connsiteX11" fmla="*/ 1319341 w 2286000"/>
              <a:gd name="connsiteY11" fmla="*/ 523716 h 3200400"/>
              <a:gd name="connsiteX12" fmla="*/ 1329910 w 2286000"/>
              <a:gd name="connsiteY12" fmla="*/ 534689 h 3200400"/>
              <a:gd name="connsiteX13" fmla="*/ 1344575 w 2286000"/>
              <a:gd name="connsiteY13" fmla="*/ 556378 h 3200400"/>
              <a:gd name="connsiteX14" fmla="*/ 1347391 w 2286000"/>
              <a:gd name="connsiteY14" fmla="*/ 566258 h 3200400"/>
              <a:gd name="connsiteX15" fmla="*/ 1302755 w 2286000"/>
              <a:gd name="connsiteY15" fmla="*/ 551631 h 3200400"/>
              <a:gd name="connsiteX16" fmla="*/ 1302756 w 2286000"/>
              <a:gd name="connsiteY16" fmla="*/ 551631 h 3200400"/>
              <a:gd name="connsiteX17" fmla="*/ 1249298 w 2286000"/>
              <a:gd name="connsiteY17" fmla="*/ 528025 h 3200400"/>
              <a:gd name="connsiteX18" fmla="*/ 1087331 w 2286000"/>
              <a:gd name="connsiteY18" fmla="*/ 455328 h 3200400"/>
              <a:gd name="connsiteX19" fmla="*/ 834779 w 2286000"/>
              <a:gd name="connsiteY19" fmla="*/ 319493 h 3200400"/>
              <a:gd name="connsiteX20" fmla="*/ 523329 w 2286000"/>
              <a:gd name="connsiteY20" fmla="*/ 122795 h 3200400"/>
              <a:gd name="connsiteX21" fmla="*/ 455504 w 2286000"/>
              <a:gd name="connsiteY21" fmla="*/ 76290 h 3200400"/>
              <a:gd name="connsiteX22" fmla="*/ 369864 w 2286000"/>
              <a:gd name="connsiteY22" fmla="*/ 17937 h 3200400"/>
              <a:gd name="connsiteX23" fmla="*/ 0 w 2286000"/>
              <a:gd name="connsiteY23" fmla="*/ 0 h 3200400"/>
              <a:gd name="connsiteX24" fmla="*/ 281339 w 2286000"/>
              <a:gd name="connsiteY24" fmla="*/ 0 h 3200400"/>
              <a:gd name="connsiteX25" fmla="*/ 399168 w 2286000"/>
              <a:gd name="connsiteY25" fmla="*/ 72225 h 3200400"/>
              <a:gd name="connsiteX26" fmla="*/ 460488 w 2286000"/>
              <a:gd name="connsiteY26" fmla="*/ 112877 h 3200400"/>
              <a:gd name="connsiteX27" fmla="*/ 489817 w 2286000"/>
              <a:gd name="connsiteY27" fmla="*/ 132740 h 3200400"/>
              <a:gd name="connsiteX28" fmla="*/ 517256 w 2286000"/>
              <a:gd name="connsiteY28" fmla="*/ 151239 h 3200400"/>
              <a:gd name="connsiteX29" fmla="*/ 585137 w 2286000"/>
              <a:gd name="connsiteY29" fmla="*/ 196148 h 3200400"/>
              <a:gd name="connsiteX30" fmla="*/ 668400 w 2286000"/>
              <a:gd name="connsiteY30" fmla="*/ 247220 h 3200400"/>
              <a:gd name="connsiteX31" fmla="*/ 704493 w 2286000"/>
              <a:gd name="connsiteY31" fmla="*/ 269077 h 3200400"/>
              <a:gd name="connsiteX32" fmla="*/ 728667 w 2286000"/>
              <a:gd name="connsiteY32" fmla="*/ 283884 h 3200400"/>
              <a:gd name="connsiteX33" fmla="*/ 785555 w 2286000"/>
              <a:gd name="connsiteY33" fmla="*/ 318335 h 3200400"/>
              <a:gd name="connsiteX34" fmla="*/ 811200 w 2286000"/>
              <a:gd name="connsiteY34" fmla="*/ 332447 h 3200400"/>
              <a:gd name="connsiteX35" fmla="*/ 835184 w 2286000"/>
              <a:gd name="connsiteY35" fmla="*/ 345556 h 3200400"/>
              <a:gd name="connsiteX36" fmla="*/ 883571 w 2286000"/>
              <a:gd name="connsiteY36" fmla="*/ 374102 h 3200400"/>
              <a:gd name="connsiteX37" fmla="*/ 920876 w 2286000"/>
              <a:gd name="connsiteY37" fmla="*/ 396190 h 3200400"/>
              <a:gd name="connsiteX38" fmla="*/ 1087877 w 2286000"/>
              <a:gd name="connsiteY38" fmla="*/ 479706 h 3200400"/>
              <a:gd name="connsiteX39" fmla="*/ 1135458 w 2286000"/>
              <a:gd name="connsiteY39" fmla="*/ 501756 h 3200400"/>
              <a:gd name="connsiteX40" fmla="*/ 1282234 w 2286000"/>
              <a:gd name="connsiteY40" fmla="*/ 567275 h 3200400"/>
              <a:gd name="connsiteX41" fmla="*/ 1333385 w 2286000"/>
              <a:gd name="connsiteY41" fmla="*/ 586571 h 3200400"/>
              <a:gd name="connsiteX42" fmla="*/ 1333378 w 2286000"/>
              <a:gd name="connsiteY42" fmla="*/ 586558 h 3200400"/>
              <a:gd name="connsiteX43" fmla="*/ 1366745 w 2286000"/>
              <a:gd name="connsiteY43" fmla="*/ 598690 h 3200400"/>
              <a:gd name="connsiteX44" fmla="*/ 1386481 w 2286000"/>
              <a:gd name="connsiteY44" fmla="*/ 593338 h 3200400"/>
              <a:gd name="connsiteX45" fmla="*/ 1386951 w 2286000"/>
              <a:gd name="connsiteY45" fmla="*/ 572613 h 3200400"/>
              <a:gd name="connsiteX46" fmla="*/ 1378760 w 2286000"/>
              <a:gd name="connsiteY46" fmla="*/ 558617 h 3200400"/>
              <a:gd name="connsiteX47" fmla="*/ 1350756 w 2286000"/>
              <a:gd name="connsiteY47" fmla="*/ 517940 h 3200400"/>
              <a:gd name="connsiteX48" fmla="*/ 1236783 w 2286000"/>
              <a:gd name="connsiteY48" fmla="*/ 411435 h 3200400"/>
              <a:gd name="connsiteX49" fmla="*/ 1197183 w 2286000"/>
              <a:gd name="connsiteY49" fmla="*/ 379068 h 3200400"/>
              <a:gd name="connsiteX50" fmla="*/ 1171805 w 2286000"/>
              <a:gd name="connsiteY50" fmla="*/ 358896 h 3200400"/>
              <a:gd name="connsiteX51" fmla="*/ 1132928 w 2286000"/>
              <a:gd name="connsiteY51" fmla="*/ 326259 h 3200400"/>
              <a:gd name="connsiteX52" fmla="*/ 1060361 w 2286000"/>
              <a:gd name="connsiteY52" fmla="*/ 266813 h 3200400"/>
              <a:gd name="connsiteX53" fmla="*/ 933746 w 2286000"/>
              <a:gd name="connsiteY53" fmla="*/ 173250 h 3200400"/>
              <a:gd name="connsiteX54" fmla="*/ 888530 w 2286000"/>
              <a:gd name="connsiteY54" fmla="*/ 140342 h 3200400"/>
              <a:gd name="connsiteX55" fmla="*/ 852366 w 2286000"/>
              <a:gd name="connsiteY55" fmla="*/ 113790 h 3200400"/>
              <a:gd name="connsiteX56" fmla="*/ 749114 w 2286000"/>
              <a:gd name="connsiteY56" fmla="*/ 39177 h 3200400"/>
              <a:gd name="connsiteX57" fmla="*/ 691782 w 2286000"/>
              <a:gd name="connsiteY57" fmla="*/ 0 h 3200400"/>
              <a:gd name="connsiteX58" fmla="*/ 2286000 w 2286000"/>
              <a:gd name="connsiteY58" fmla="*/ 0 h 3200400"/>
              <a:gd name="connsiteX59" fmla="*/ 2286000 w 2286000"/>
              <a:gd name="connsiteY59" fmla="*/ 3200400 h 3200400"/>
              <a:gd name="connsiteX60" fmla="*/ 0 w 2286000"/>
              <a:gd name="connsiteY60" fmla="*/ 3200400 h 320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2286000" h="3200400">
                <a:moveTo>
                  <a:pt x="341140" y="0"/>
                </a:moveTo>
                <a:lnTo>
                  <a:pt x="638645" y="0"/>
                </a:lnTo>
                <a:lnTo>
                  <a:pt x="696757" y="39807"/>
                </a:lnTo>
                <a:cubicBezTo>
                  <a:pt x="732324" y="64095"/>
                  <a:pt x="767892" y="88383"/>
                  <a:pt x="803337" y="112851"/>
                </a:cubicBezTo>
                <a:cubicBezTo>
                  <a:pt x="815225" y="121046"/>
                  <a:pt x="826738" y="129987"/>
                  <a:pt x="837871" y="138619"/>
                </a:cubicBezTo>
                <a:cubicBezTo>
                  <a:pt x="844459" y="143739"/>
                  <a:pt x="851052" y="148846"/>
                  <a:pt x="857741" y="153837"/>
                </a:cubicBezTo>
                <a:cubicBezTo>
                  <a:pt x="895787" y="182165"/>
                  <a:pt x="933897" y="210428"/>
                  <a:pt x="972083" y="238601"/>
                </a:cubicBezTo>
                <a:cubicBezTo>
                  <a:pt x="983862" y="247285"/>
                  <a:pt x="995794" y="255788"/>
                  <a:pt x="1007725" y="264291"/>
                </a:cubicBezTo>
                <a:cubicBezTo>
                  <a:pt x="1031779" y="281440"/>
                  <a:pt x="1056650" y="299167"/>
                  <a:pt x="1079950" y="318296"/>
                </a:cubicBezTo>
                <a:cubicBezTo>
                  <a:pt x="1141986" y="369214"/>
                  <a:pt x="1204029" y="422177"/>
                  <a:pt x="1264030" y="473403"/>
                </a:cubicBezTo>
                <a:lnTo>
                  <a:pt x="1294881" y="499723"/>
                </a:lnTo>
                <a:cubicBezTo>
                  <a:pt x="1303681" y="507223"/>
                  <a:pt x="1311644" y="515624"/>
                  <a:pt x="1319341" y="523716"/>
                </a:cubicBezTo>
                <a:cubicBezTo>
                  <a:pt x="1322840" y="527408"/>
                  <a:pt x="1326334" y="531100"/>
                  <a:pt x="1329910" y="534689"/>
                </a:cubicBezTo>
                <a:lnTo>
                  <a:pt x="1344575" y="556378"/>
                </a:lnTo>
                <a:cubicBezTo>
                  <a:pt x="1346015" y="558501"/>
                  <a:pt x="1349840" y="567043"/>
                  <a:pt x="1347391" y="566258"/>
                </a:cubicBezTo>
                <a:cubicBezTo>
                  <a:pt x="1334376" y="562129"/>
                  <a:pt x="1305947" y="553059"/>
                  <a:pt x="1302755" y="551631"/>
                </a:cubicBezTo>
                <a:lnTo>
                  <a:pt x="1302756" y="551631"/>
                </a:lnTo>
                <a:lnTo>
                  <a:pt x="1249298" y="528025"/>
                </a:lnTo>
                <a:cubicBezTo>
                  <a:pt x="1196061" y="504548"/>
                  <a:pt x="1141018" y="480285"/>
                  <a:pt x="1087331" y="455328"/>
                </a:cubicBezTo>
                <a:cubicBezTo>
                  <a:pt x="1012437" y="420517"/>
                  <a:pt x="934545" y="378618"/>
                  <a:pt x="834779" y="319493"/>
                </a:cubicBezTo>
                <a:cubicBezTo>
                  <a:pt x="730785" y="257885"/>
                  <a:pt x="625998" y="191697"/>
                  <a:pt x="523329" y="122795"/>
                </a:cubicBezTo>
                <a:cubicBezTo>
                  <a:pt x="500568" y="107525"/>
                  <a:pt x="478037" y="91908"/>
                  <a:pt x="455504" y="76290"/>
                </a:cubicBezTo>
                <a:cubicBezTo>
                  <a:pt x="427570" y="56917"/>
                  <a:pt x="398692" y="36887"/>
                  <a:pt x="369864" y="17937"/>
                </a:cubicBezTo>
                <a:close/>
                <a:moveTo>
                  <a:pt x="0" y="0"/>
                </a:moveTo>
                <a:lnTo>
                  <a:pt x="281339" y="0"/>
                </a:lnTo>
                <a:lnTo>
                  <a:pt x="399168" y="72225"/>
                </a:lnTo>
                <a:cubicBezTo>
                  <a:pt x="420008" y="85270"/>
                  <a:pt x="440587" y="99305"/>
                  <a:pt x="460488" y="112877"/>
                </a:cubicBezTo>
                <a:cubicBezTo>
                  <a:pt x="470245" y="119528"/>
                  <a:pt x="480003" y="126192"/>
                  <a:pt x="489817" y="132740"/>
                </a:cubicBezTo>
                <a:cubicBezTo>
                  <a:pt x="498984" y="138876"/>
                  <a:pt x="508120" y="145051"/>
                  <a:pt x="517256" y="151239"/>
                </a:cubicBezTo>
                <a:cubicBezTo>
                  <a:pt x="539382" y="166187"/>
                  <a:pt x="562257" y="181663"/>
                  <a:pt x="585137" y="196148"/>
                </a:cubicBezTo>
                <a:cubicBezTo>
                  <a:pt x="612621" y="213528"/>
                  <a:pt x="640979" y="230664"/>
                  <a:pt x="668400" y="247220"/>
                </a:cubicBezTo>
                <a:cubicBezTo>
                  <a:pt x="680446" y="254489"/>
                  <a:pt x="692486" y="261770"/>
                  <a:pt x="704493" y="269077"/>
                </a:cubicBezTo>
                <a:lnTo>
                  <a:pt x="728667" y="283884"/>
                </a:lnTo>
                <a:cubicBezTo>
                  <a:pt x="747567" y="295475"/>
                  <a:pt x="766466" y="307078"/>
                  <a:pt x="785555" y="318335"/>
                </a:cubicBezTo>
                <a:cubicBezTo>
                  <a:pt x="793956" y="323301"/>
                  <a:pt x="802578" y="327867"/>
                  <a:pt x="811200" y="332447"/>
                </a:cubicBezTo>
                <a:cubicBezTo>
                  <a:pt x="819252" y="336718"/>
                  <a:pt x="827303" y="341002"/>
                  <a:pt x="835184" y="345556"/>
                </a:cubicBezTo>
                <a:cubicBezTo>
                  <a:pt x="851389" y="354934"/>
                  <a:pt x="867479" y="364518"/>
                  <a:pt x="883571" y="374102"/>
                </a:cubicBezTo>
                <a:cubicBezTo>
                  <a:pt x="895985" y="381486"/>
                  <a:pt x="908405" y="388884"/>
                  <a:pt x="920876" y="396190"/>
                </a:cubicBezTo>
                <a:cubicBezTo>
                  <a:pt x="974594" y="427618"/>
                  <a:pt x="1032180" y="454106"/>
                  <a:pt x="1087877" y="479706"/>
                </a:cubicBezTo>
                <a:cubicBezTo>
                  <a:pt x="1103759" y="487026"/>
                  <a:pt x="1119633" y="494320"/>
                  <a:pt x="1135458" y="501756"/>
                </a:cubicBezTo>
                <a:cubicBezTo>
                  <a:pt x="1181930" y="523561"/>
                  <a:pt x="1231312" y="545598"/>
                  <a:pt x="1282234" y="567275"/>
                </a:cubicBezTo>
                <a:cubicBezTo>
                  <a:pt x="1298896" y="574363"/>
                  <a:pt x="1316426" y="580564"/>
                  <a:pt x="1333385" y="586571"/>
                </a:cubicBezTo>
                <a:lnTo>
                  <a:pt x="1333378" y="586558"/>
                </a:lnTo>
                <a:cubicBezTo>
                  <a:pt x="1344537" y="590508"/>
                  <a:pt x="1355695" y="594457"/>
                  <a:pt x="1366745" y="598690"/>
                </a:cubicBezTo>
                <a:cubicBezTo>
                  <a:pt x="1374392" y="601610"/>
                  <a:pt x="1380846" y="599860"/>
                  <a:pt x="1386481" y="593338"/>
                </a:cubicBezTo>
                <a:cubicBezTo>
                  <a:pt x="1391281" y="587781"/>
                  <a:pt x="1391452" y="580036"/>
                  <a:pt x="1386951" y="572613"/>
                </a:cubicBezTo>
                <a:cubicBezTo>
                  <a:pt x="1384167" y="568008"/>
                  <a:pt x="1381467" y="563325"/>
                  <a:pt x="1378760" y="558617"/>
                </a:cubicBezTo>
                <a:cubicBezTo>
                  <a:pt x="1370049" y="543475"/>
                  <a:pt x="1361819" y="529170"/>
                  <a:pt x="1350756" y="517940"/>
                </a:cubicBezTo>
                <a:cubicBezTo>
                  <a:pt x="1313953" y="480581"/>
                  <a:pt x="1274722" y="445436"/>
                  <a:pt x="1236783" y="411435"/>
                </a:cubicBezTo>
                <a:cubicBezTo>
                  <a:pt x="1224178" y="400153"/>
                  <a:pt x="1210452" y="389437"/>
                  <a:pt x="1197183" y="379068"/>
                </a:cubicBezTo>
                <a:cubicBezTo>
                  <a:pt x="1188662" y="372417"/>
                  <a:pt x="1180141" y="365766"/>
                  <a:pt x="1171805" y="358896"/>
                </a:cubicBezTo>
                <a:cubicBezTo>
                  <a:pt x="1158750" y="348155"/>
                  <a:pt x="1145836" y="337207"/>
                  <a:pt x="1132928" y="326259"/>
                </a:cubicBezTo>
                <a:cubicBezTo>
                  <a:pt x="1109425" y="306345"/>
                  <a:pt x="1085118" y="285749"/>
                  <a:pt x="1060361" y="266813"/>
                </a:cubicBezTo>
                <a:cubicBezTo>
                  <a:pt x="1018727" y="234960"/>
                  <a:pt x="975526" y="203584"/>
                  <a:pt x="933746" y="173250"/>
                </a:cubicBezTo>
                <a:cubicBezTo>
                  <a:pt x="918663" y="162289"/>
                  <a:pt x="903581" y="151342"/>
                  <a:pt x="888530" y="140342"/>
                </a:cubicBezTo>
                <a:cubicBezTo>
                  <a:pt x="876458" y="131518"/>
                  <a:pt x="864412" y="122654"/>
                  <a:pt x="852366" y="113790"/>
                </a:cubicBezTo>
                <a:cubicBezTo>
                  <a:pt x="818714" y="89026"/>
                  <a:pt x="783920" y="63426"/>
                  <a:pt x="749114" y="39177"/>
                </a:cubicBezTo>
                <a:lnTo>
                  <a:pt x="691782" y="0"/>
                </a:lnTo>
                <a:lnTo>
                  <a:pt x="2286000" y="0"/>
                </a:lnTo>
                <a:lnTo>
                  <a:pt x="2286000" y="3200400"/>
                </a:lnTo>
                <a:lnTo>
                  <a:pt x="0" y="320040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DBA70D9A-43BE-BFA4-1B76-60888CADF56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87175" y="3995928"/>
            <a:ext cx="2286000" cy="2862072"/>
          </a:xfrm>
          <a:prstGeom prst="rect">
            <a:avLst/>
          </a:prstGeom>
          <a:solidFill>
            <a:schemeClr val="bg2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9" name="Picture Placeholder 48">
            <a:extLst>
              <a:ext uri="{FF2B5EF4-FFF2-40B4-BE49-F238E27FC236}">
                <a16:creationId xmlns:a16="http://schemas.microsoft.com/office/drawing/2014/main" id="{CA289B59-A861-4D56-922D-BFDEBD43262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035081" y="800648"/>
            <a:ext cx="3877056" cy="4462272"/>
          </a:xfrm>
          <a:custGeom>
            <a:avLst/>
            <a:gdLst>
              <a:gd name="connsiteX0" fmla="*/ 3019751 w 3877056"/>
              <a:gd name="connsiteY0" fmla="*/ 349139 h 4462272"/>
              <a:gd name="connsiteX1" fmla="*/ 3008078 w 3877056"/>
              <a:gd name="connsiteY1" fmla="*/ 361577 h 4462272"/>
              <a:gd name="connsiteX2" fmla="*/ 3012916 w 3877056"/>
              <a:gd name="connsiteY2" fmla="*/ 372039 h 4462272"/>
              <a:gd name="connsiteX3" fmla="*/ 3043608 w 3877056"/>
              <a:gd name="connsiteY3" fmla="*/ 380351 h 4462272"/>
              <a:gd name="connsiteX4" fmla="*/ 3052217 w 3877056"/>
              <a:gd name="connsiteY4" fmla="*/ 370801 h 4462272"/>
              <a:gd name="connsiteX5" fmla="*/ 3046077 w 3877056"/>
              <a:gd name="connsiteY5" fmla="*/ 360502 h 4462272"/>
              <a:gd name="connsiteX6" fmla="*/ 3036090 w 3877056"/>
              <a:gd name="connsiteY6" fmla="*/ 353749 h 4462272"/>
              <a:gd name="connsiteX7" fmla="*/ 3019751 w 3877056"/>
              <a:gd name="connsiteY7" fmla="*/ 349139 h 4462272"/>
              <a:gd name="connsiteX8" fmla="*/ 2794103 w 3877056"/>
              <a:gd name="connsiteY8" fmla="*/ 208823 h 4462272"/>
              <a:gd name="connsiteX9" fmla="*/ 2759044 w 3877056"/>
              <a:gd name="connsiteY9" fmla="*/ 240272 h 4462272"/>
              <a:gd name="connsiteX10" fmla="*/ 2759044 w 3877056"/>
              <a:gd name="connsiteY10" fmla="*/ 257944 h 4462272"/>
              <a:gd name="connsiteX11" fmla="*/ 2760533 w 3877056"/>
              <a:gd name="connsiteY11" fmla="*/ 268301 h 4462272"/>
              <a:gd name="connsiteX12" fmla="*/ 2785295 w 3877056"/>
              <a:gd name="connsiteY12" fmla="*/ 306208 h 4462272"/>
              <a:gd name="connsiteX13" fmla="*/ 2827896 w 3877056"/>
              <a:gd name="connsiteY13" fmla="*/ 326765 h 4462272"/>
              <a:gd name="connsiteX14" fmla="*/ 2868488 w 3877056"/>
              <a:gd name="connsiteY14" fmla="*/ 307682 h 4462272"/>
              <a:gd name="connsiteX15" fmla="*/ 2879343 w 3877056"/>
              <a:gd name="connsiteY15" fmla="*/ 269819 h 4462272"/>
              <a:gd name="connsiteX16" fmla="*/ 2875497 w 3877056"/>
              <a:gd name="connsiteY16" fmla="*/ 253431 h 4462272"/>
              <a:gd name="connsiteX17" fmla="*/ 2873537 w 3877056"/>
              <a:gd name="connsiteY17" fmla="*/ 249985 h 4462272"/>
              <a:gd name="connsiteX18" fmla="*/ 2867272 w 3877056"/>
              <a:gd name="connsiteY18" fmla="*/ 247588 h 4462272"/>
              <a:gd name="connsiteX19" fmla="*/ 2864047 w 3877056"/>
              <a:gd name="connsiteY19" fmla="*/ 253049 h 4462272"/>
              <a:gd name="connsiteX20" fmla="*/ 2857806 w 3877056"/>
              <a:gd name="connsiteY20" fmla="*/ 286142 h 4462272"/>
              <a:gd name="connsiteX21" fmla="*/ 2820142 w 3877056"/>
              <a:gd name="connsiteY21" fmla="*/ 298932 h 4462272"/>
              <a:gd name="connsiteX22" fmla="*/ 2793073 w 3877056"/>
              <a:gd name="connsiteY22" fmla="*/ 276523 h 4462272"/>
              <a:gd name="connsiteX23" fmla="*/ 2786672 w 3877056"/>
              <a:gd name="connsiteY23" fmla="*/ 235578 h 4462272"/>
              <a:gd name="connsiteX24" fmla="*/ 2798308 w 3877056"/>
              <a:gd name="connsiteY24" fmla="*/ 234744 h 4462272"/>
              <a:gd name="connsiteX25" fmla="*/ 2841729 w 3877056"/>
              <a:gd name="connsiteY25" fmla="*/ 245572 h 4462272"/>
              <a:gd name="connsiteX26" fmla="*/ 2856640 w 3877056"/>
              <a:gd name="connsiteY26" fmla="*/ 244706 h 4462272"/>
              <a:gd name="connsiteX27" fmla="*/ 2849197 w 3877056"/>
              <a:gd name="connsiteY27" fmla="*/ 227372 h 4462272"/>
              <a:gd name="connsiteX28" fmla="*/ 2849197 w 3877056"/>
              <a:gd name="connsiteY28" fmla="*/ 227371 h 4462272"/>
              <a:gd name="connsiteX29" fmla="*/ 2794103 w 3877056"/>
              <a:gd name="connsiteY29" fmla="*/ 208823 h 4462272"/>
              <a:gd name="connsiteX30" fmla="*/ 3363336 w 3877056"/>
              <a:gd name="connsiteY30" fmla="*/ 170099 h 4462272"/>
              <a:gd name="connsiteX31" fmla="*/ 3363342 w 3877056"/>
              <a:gd name="connsiteY31" fmla="*/ 170107 h 4462272"/>
              <a:gd name="connsiteX32" fmla="*/ 3363330 w 3877056"/>
              <a:gd name="connsiteY32" fmla="*/ 170108 h 4462272"/>
              <a:gd name="connsiteX33" fmla="*/ 3077773 w 3877056"/>
              <a:gd name="connsiteY33" fmla="*/ 166260 h 4462272"/>
              <a:gd name="connsiteX34" fmla="*/ 3070441 w 3877056"/>
              <a:gd name="connsiteY34" fmla="*/ 179586 h 4462272"/>
              <a:gd name="connsiteX35" fmla="*/ 3068432 w 3877056"/>
              <a:gd name="connsiteY35" fmla="*/ 206967 h 4462272"/>
              <a:gd name="connsiteX36" fmla="*/ 3067787 w 3877056"/>
              <a:gd name="connsiteY36" fmla="*/ 215228 h 4462272"/>
              <a:gd name="connsiteX37" fmla="*/ 3065355 w 3877056"/>
              <a:gd name="connsiteY37" fmla="*/ 215881 h 4462272"/>
              <a:gd name="connsiteX38" fmla="*/ 3017208 w 3877056"/>
              <a:gd name="connsiteY38" fmla="*/ 213864 h 4462272"/>
              <a:gd name="connsiteX39" fmla="*/ 2996491 w 3877056"/>
              <a:gd name="connsiteY39" fmla="*/ 216818 h 4462272"/>
              <a:gd name="connsiteX40" fmla="*/ 2991417 w 3877056"/>
              <a:gd name="connsiteY40" fmla="*/ 222952 h 4462272"/>
              <a:gd name="connsiteX41" fmla="*/ 2996466 w 3877056"/>
              <a:gd name="connsiteY41" fmla="*/ 227136 h 4462272"/>
              <a:gd name="connsiteX42" fmla="*/ 2999617 w 3877056"/>
              <a:gd name="connsiteY42" fmla="*/ 227764 h 4462272"/>
              <a:gd name="connsiteX43" fmla="*/ 3032430 w 3877056"/>
              <a:gd name="connsiteY43" fmla="*/ 231986 h 4462272"/>
              <a:gd name="connsiteX44" fmla="*/ 3068221 w 3877056"/>
              <a:gd name="connsiteY44" fmla="*/ 238314 h 4462272"/>
              <a:gd name="connsiteX45" fmla="*/ 3070032 w 3877056"/>
              <a:gd name="connsiteY45" fmla="*/ 257581 h 4462272"/>
              <a:gd name="connsiteX46" fmla="*/ 3077922 w 3877056"/>
              <a:gd name="connsiteY46" fmla="*/ 271838 h 4462272"/>
              <a:gd name="connsiteX47" fmla="*/ 3085800 w 3877056"/>
              <a:gd name="connsiteY47" fmla="*/ 241294 h 4462272"/>
              <a:gd name="connsiteX48" fmla="*/ 3085800 w 3877056"/>
              <a:gd name="connsiteY48" fmla="*/ 241293 h 4462272"/>
              <a:gd name="connsiteX49" fmla="*/ 3091705 w 3877056"/>
              <a:gd name="connsiteY49" fmla="*/ 240837 h 4462272"/>
              <a:gd name="connsiteX50" fmla="*/ 3139070 w 3877056"/>
              <a:gd name="connsiteY50" fmla="*/ 242923 h 4462272"/>
              <a:gd name="connsiteX51" fmla="*/ 3150719 w 3877056"/>
              <a:gd name="connsiteY51" fmla="*/ 231863 h 4462272"/>
              <a:gd name="connsiteX52" fmla="*/ 3141750 w 3877056"/>
              <a:gd name="connsiteY52" fmla="*/ 227916 h 4462272"/>
              <a:gd name="connsiteX53" fmla="*/ 3120263 w 3877056"/>
              <a:gd name="connsiteY53" fmla="*/ 224210 h 4462272"/>
              <a:gd name="connsiteX54" fmla="*/ 3094794 w 3877056"/>
              <a:gd name="connsiteY54" fmla="*/ 219842 h 4462272"/>
              <a:gd name="connsiteX55" fmla="*/ 3085527 w 3877056"/>
              <a:gd name="connsiteY55" fmla="*/ 210350 h 4462272"/>
              <a:gd name="connsiteX56" fmla="*/ 3082698 w 3877056"/>
              <a:gd name="connsiteY56" fmla="*/ 174022 h 4462272"/>
              <a:gd name="connsiteX57" fmla="*/ 3077773 w 3877056"/>
              <a:gd name="connsiteY57" fmla="*/ 166260 h 4462272"/>
              <a:gd name="connsiteX58" fmla="*/ 3291841 w 3877056"/>
              <a:gd name="connsiteY58" fmla="*/ 0 h 4462272"/>
              <a:gd name="connsiteX59" fmla="*/ 3378030 w 3877056"/>
              <a:gd name="connsiteY59" fmla="*/ 0 h 4462272"/>
              <a:gd name="connsiteX60" fmla="*/ 3405720 w 3877056"/>
              <a:gd name="connsiteY60" fmla="*/ 38407 h 4462272"/>
              <a:gd name="connsiteX61" fmla="*/ 3442429 w 3877056"/>
              <a:gd name="connsiteY61" fmla="*/ 66948 h 4462272"/>
              <a:gd name="connsiteX62" fmla="*/ 3499868 w 3877056"/>
              <a:gd name="connsiteY62" fmla="*/ 93669 h 4462272"/>
              <a:gd name="connsiteX63" fmla="*/ 3485055 w 3877056"/>
              <a:gd name="connsiteY63" fmla="*/ 96013 h 4462272"/>
              <a:gd name="connsiteX64" fmla="*/ 3435246 w 3877056"/>
              <a:gd name="connsiteY64" fmla="*/ 108472 h 4462272"/>
              <a:gd name="connsiteX65" fmla="*/ 3403363 w 3877056"/>
              <a:gd name="connsiteY65" fmla="*/ 125442 h 4462272"/>
              <a:gd name="connsiteX66" fmla="*/ 3370376 w 3877056"/>
              <a:gd name="connsiteY66" fmla="*/ 160700 h 4462272"/>
              <a:gd name="connsiteX67" fmla="*/ 3363336 w 3877056"/>
              <a:gd name="connsiteY67" fmla="*/ 170099 h 4462272"/>
              <a:gd name="connsiteX68" fmla="*/ 3340801 w 3877056"/>
              <a:gd name="connsiteY68" fmla="*/ 138331 h 4462272"/>
              <a:gd name="connsiteX69" fmla="*/ 3296475 w 3877056"/>
              <a:gd name="connsiteY69" fmla="*/ 96420 h 4462272"/>
              <a:gd name="connsiteX70" fmla="*/ 3231543 w 3877056"/>
              <a:gd name="connsiteY70" fmla="*/ 66417 h 4462272"/>
              <a:gd name="connsiteX71" fmla="*/ 3169055 w 3877056"/>
              <a:gd name="connsiteY71" fmla="*/ 50642 h 4462272"/>
              <a:gd name="connsiteX72" fmla="*/ 3157034 w 3877056"/>
              <a:gd name="connsiteY72" fmla="*/ 49678 h 4462272"/>
              <a:gd name="connsiteX73" fmla="*/ 3147742 w 3877056"/>
              <a:gd name="connsiteY73" fmla="*/ 48266 h 4462272"/>
              <a:gd name="connsiteX74" fmla="*/ 3147717 w 3877056"/>
              <a:gd name="connsiteY74" fmla="*/ 46601 h 4462272"/>
              <a:gd name="connsiteX75" fmla="*/ 3161984 w 3877056"/>
              <a:gd name="connsiteY75" fmla="*/ 44665 h 4462272"/>
              <a:gd name="connsiteX76" fmla="*/ 3225613 w 3877056"/>
              <a:gd name="connsiteY76" fmla="*/ 34847 h 4462272"/>
              <a:gd name="connsiteX77" fmla="*/ 3267172 w 3877056"/>
              <a:gd name="connsiteY77" fmla="*/ 18963 h 4462272"/>
              <a:gd name="connsiteX78" fmla="*/ 0 w 3877056"/>
              <a:gd name="connsiteY78" fmla="*/ 0 h 4462272"/>
              <a:gd name="connsiteX79" fmla="*/ 2699112 w 3877056"/>
              <a:gd name="connsiteY79" fmla="*/ 0 h 4462272"/>
              <a:gd name="connsiteX80" fmla="*/ 2699930 w 3877056"/>
              <a:gd name="connsiteY80" fmla="*/ 45795 h 4462272"/>
              <a:gd name="connsiteX81" fmla="*/ 2693380 w 3877056"/>
              <a:gd name="connsiteY81" fmla="*/ 45783 h 4462272"/>
              <a:gd name="connsiteX82" fmla="*/ 2693380 w 3877056"/>
              <a:gd name="connsiteY82" fmla="*/ 45785 h 4462272"/>
              <a:gd name="connsiteX83" fmla="*/ 2649389 w 3877056"/>
              <a:gd name="connsiteY83" fmla="*/ 43445 h 4462272"/>
              <a:gd name="connsiteX84" fmla="*/ 2583366 w 3877056"/>
              <a:gd name="connsiteY84" fmla="*/ 44670 h 4462272"/>
              <a:gd name="connsiteX85" fmla="*/ 2562722 w 3877056"/>
              <a:gd name="connsiteY85" fmla="*/ 48098 h 4462272"/>
              <a:gd name="connsiteX86" fmla="*/ 2558914 w 3877056"/>
              <a:gd name="connsiteY86" fmla="*/ 52576 h 4462272"/>
              <a:gd name="connsiteX87" fmla="*/ 2561854 w 3877056"/>
              <a:gd name="connsiteY87" fmla="*/ 56871 h 4462272"/>
              <a:gd name="connsiteX88" fmla="*/ 2571915 w 3877056"/>
              <a:gd name="connsiteY88" fmla="*/ 59700 h 4462272"/>
              <a:gd name="connsiteX89" fmla="*/ 2624144 w 3877056"/>
              <a:gd name="connsiteY89" fmla="*/ 64715 h 4462272"/>
              <a:gd name="connsiteX90" fmla="*/ 2655481 w 3877056"/>
              <a:gd name="connsiteY90" fmla="*/ 67245 h 4462272"/>
              <a:gd name="connsiteX91" fmla="*/ 2688864 w 3877056"/>
              <a:gd name="connsiteY91" fmla="*/ 71042 h 4462272"/>
              <a:gd name="connsiteX92" fmla="*/ 2705736 w 3877056"/>
              <a:gd name="connsiteY92" fmla="*/ 73654 h 4462272"/>
              <a:gd name="connsiteX93" fmla="*/ 2708168 w 3877056"/>
              <a:gd name="connsiteY93" fmla="*/ 85369 h 4462272"/>
              <a:gd name="connsiteX94" fmla="*/ 2711393 w 3877056"/>
              <a:gd name="connsiteY94" fmla="*/ 131280 h 4462272"/>
              <a:gd name="connsiteX95" fmla="*/ 2713701 w 3877056"/>
              <a:gd name="connsiteY95" fmla="*/ 143598 h 4462272"/>
              <a:gd name="connsiteX96" fmla="*/ 2724568 w 3877056"/>
              <a:gd name="connsiteY96" fmla="*/ 129928 h 4462272"/>
              <a:gd name="connsiteX97" fmla="*/ 2727583 w 3877056"/>
              <a:gd name="connsiteY97" fmla="*/ 80745 h 4462272"/>
              <a:gd name="connsiteX98" fmla="*/ 2727570 w 3877056"/>
              <a:gd name="connsiteY98" fmla="*/ 75054 h 4462272"/>
              <a:gd name="connsiteX99" fmla="*/ 2738537 w 3877056"/>
              <a:gd name="connsiteY99" fmla="*/ 75092 h 4462272"/>
              <a:gd name="connsiteX100" fmla="*/ 2769688 w 3877056"/>
              <a:gd name="connsiteY100" fmla="*/ 77435 h 4462272"/>
              <a:gd name="connsiteX101" fmla="*/ 2826035 w 3877056"/>
              <a:gd name="connsiteY101" fmla="*/ 78477 h 4462272"/>
              <a:gd name="connsiteX102" fmla="*/ 2842907 w 3877056"/>
              <a:gd name="connsiteY102" fmla="*/ 72388 h 4462272"/>
              <a:gd name="connsiteX103" fmla="*/ 2829621 w 3877056"/>
              <a:gd name="connsiteY103" fmla="*/ 62043 h 4462272"/>
              <a:gd name="connsiteX104" fmla="*/ 2766028 w 3877056"/>
              <a:gd name="connsiteY104" fmla="*/ 52240 h 4462272"/>
              <a:gd name="connsiteX105" fmla="*/ 2728365 w 3877056"/>
              <a:gd name="connsiteY105" fmla="*/ 49126 h 4462272"/>
              <a:gd name="connsiteX106" fmla="*/ 2720499 w 3877056"/>
              <a:gd name="connsiteY106" fmla="*/ 42108 h 4462272"/>
              <a:gd name="connsiteX107" fmla="*/ 2714791 w 3877056"/>
              <a:gd name="connsiteY107" fmla="*/ 0 h 4462272"/>
              <a:gd name="connsiteX108" fmla="*/ 3247914 w 3877056"/>
              <a:gd name="connsiteY108" fmla="*/ 0 h 4462272"/>
              <a:gd name="connsiteX109" fmla="*/ 3215515 w 3877056"/>
              <a:gd name="connsiteY109" fmla="*/ 12070 h 4462272"/>
              <a:gd name="connsiteX110" fmla="*/ 3166214 w 3877056"/>
              <a:gd name="connsiteY110" fmla="*/ 19655 h 4462272"/>
              <a:gd name="connsiteX111" fmla="*/ 3132384 w 3877056"/>
              <a:gd name="connsiteY111" fmla="*/ 22007 h 4462272"/>
              <a:gd name="connsiteX112" fmla="*/ 3101096 w 3877056"/>
              <a:gd name="connsiteY112" fmla="*/ 24076 h 4462272"/>
              <a:gd name="connsiteX113" fmla="*/ 3063271 w 3877056"/>
              <a:gd name="connsiteY113" fmla="*/ 24634 h 4462272"/>
              <a:gd name="connsiteX114" fmla="*/ 2970215 w 3877056"/>
              <a:gd name="connsiteY114" fmla="*/ 32378 h 4462272"/>
              <a:gd name="connsiteX115" fmla="*/ 2970215 w 3877056"/>
              <a:gd name="connsiteY115" fmla="*/ 32376 h 4462272"/>
              <a:gd name="connsiteX116" fmla="*/ 2970141 w 3877056"/>
              <a:gd name="connsiteY116" fmla="*/ 31440 h 4462272"/>
              <a:gd name="connsiteX117" fmla="*/ 2948456 w 3877056"/>
              <a:gd name="connsiteY117" fmla="*/ 33452 h 4462272"/>
              <a:gd name="connsiteX118" fmla="*/ 2941670 w 3877056"/>
              <a:gd name="connsiteY118" fmla="*/ 52357 h 4462272"/>
              <a:gd name="connsiteX119" fmla="*/ 2953592 w 3877056"/>
              <a:gd name="connsiteY119" fmla="*/ 58213 h 4462272"/>
              <a:gd name="connsiteX120" fmla="*/ 2978515 w 3877056"/>
              <a:gd name="connsiteY120" fmla="*/ 60165 h 4462272"/>
              <a:gd name="connsiteX121" fmla="*/ 3084138 w 3877056"/>
              <a:gd name="connsiteY121" fmla="*/ 67353 h 4462272"/>
              <a:gd name="connsiteX122" fmla="*/ 3142891 w 3877056"/>
              <a:gd name="connsiteY122" fmla="*/ 72254 h 4462272"/>
              <a:gd name="connsiteX123" fmla="*/ 3196844 w 3877056"/>
              <a:gd name="connsiteY123" fmla="*/ 81762 h 4462272"/>
              <a:gd name="connsiteX124" fmla="*/ 3237634 w 3877056"/>
              <a:gd name="connsiteY124" fmla="*/ 94553 h 4462272"/>
              <a:gd name="connsiteX125" fmla="*/ 3266019 w 3877056"/>
              <a:gd name="connsiteY125" fmla="*/ 107338 h 4462272"/>
              <a:gd name="connsiteX126" fmla="*/ 3308422 w 3877056"/>
              <a:gd name="connsiteY126" fmla="*/ 138426 h 4462272"/>
              <a:gd name="connsiteX127" fmla="*/ 3336099 w 3877056"/>
              <a:gd name="connsiteY127" fmla="*/ 174146 h 4462272"/>
              <a:gd name="connsiteX128" fmla="*/ 3344895 w 3877056"/>
              <a:gd name="connsiteY128" fmla="*/ 189525 h 4462272"/>
              <a:gd name="connsiteX129" fmla="*/ 3348902 w 3877056"/>
              <a:gd name="connsiteY129" fmla="*/ 205089 h 4462272"/>
              <a:gd name="connsiteX130" fmla="*/ 3366419 w 3877056"/>
              <a:gd name="connsiteY130" fmla="*/ 214123 h 4462272"/>
              <a:gd name="connsiteX131" fmla="*/ 3374048 w 3877056"/>
              <a:gd name="connsiteY131" fmla="*/ 204302 h 4462272"/>
              <a:gd name="connsiteX132" fmla="*/ 3378093 w 3877056"/>
              <a:gd name="connsiteY132" fmla="*/ 193803 h 4462272"/>
              <a:gd name="connsiteX133" fmla="*/ 3403103 w 3877056"/>
              <a:gd name="connsiteY133" fmla="*/ 159305 h 4462272"/>
              <a:gd name="connsiteX134" fmla="*/ 3437281 w 3877056"/>
              <a:gd name="connsiteY134" fmla="*/ 134161 h 4462272"/>
              <a:gd name="connsiteX135" fmla="*/ 3456063 w 3877056"/>
              <a:gd name="connsiteY135" fmla="*/ 126776 h 4462272"/>
              <a:gd name="connsiteX136" fmla="*/ 3474721 w 3877056"/>
              <a:gd name="connsiteY136" fmla="*/ 121889 h 4462272"/>
              <a:gd name="connsiteX137" fmla="*/ 3518179 w 3877056"/>
              <a:gd name="connsiteY137" fmla="*/ 118789 h 4462272"/>
              <a:gd name="connsiteX138" fmla="*/ 3616792 w 3877056"/>
              <a:gd name="connsiteY138" fmla="*/ 119707 h 4462272"/>
              <a:gd name="connsiteX139" fmla="*/ 3640128 w 3877056"/>
              <a:gd name="connsiteY139" fmla="*/ 118652 h 4462272"/>
              <a:gd name="connsiteX140" fmla="*/ 3649345 w 3877056"/>
              <a:gd name="connsiteY140" fmla="*/ 107497 h 4462272"/>
              <a:gd name="connsiteX141" fmla="*/ 3635860 w 3877056"/>
              <a:gd name="connsiteY141" fmla="*/ 94911 h 4462272"/>
              <a:gd name="connsiteX142" fmla="*/ 3603952 w 3877056"/>
              <a:gd name="connsiteY142" fmla="*/ 91768 h 4462272"/>
              <a:gd name="connsiteX143" fmla="*/ 3519134 w 3877056"/>
              <a:gd name="connsiteY143" fmla="*/ 73526 h 4462272"/>
              <a:gd name="connsiteX144" fmla="*/ 3465417 w 3877056"/>
              <a:gd name="connsiteY144" fmla="*/ 51756 h 4462272"/>
              <a:gd name="connsiteX145" fmla="*/ 3429477 w 3877056"/>
              <a:gd name="connsiteY145" fmla="*/ 27323 h 4462272"/>
              <a:gd name="connsiteX146" fmla="*/ 3408368 w 3877056"/>
              <a:gd name="connsiteY146" fmla="*/ 0 h 4462272"/>
              <a:gd name="connsiteX147" fmla="*/ 3877056 w 3877056"/>
              <a:gd name="connsiteY147" fmla="*/ 0 h 4462272"/>
              <a:gd name="connsiteX148" fmla="*/ 3877056 w 3877056"/>
              <a:gd name="connsiteY148" fmla="*/ 101048 h 4462272"/>
              <a:gd name="connsiteX149" fmla="*/ 3866632 w 3877056"/>
              <a:gd name="connsiteY149" fmla="*/ 108556 h 4462272"/>
              <a:gd name="connsiteX150" fmla="*/ 3834737 w 3877056"/>
              <a:gd name="connsiteY150" fmla="*/ 122007 h 4462272"/>
              <a:gd name="connsiteX151" fmla="*/ 3784097 w 3877056"/>
              <a:gd name="connsiteY151" fmla="*/ 142521 h 4462272"/>
              <a:gd name="connsiteX152" fmla="*/ 3764979 w 3877056"/>
              <a:gd name="connsiteY152" fmla="*/ 154373 h 4462272"/>
              <a:gd name="connsiteX153" fmla="*/ 3764818 w 3877056"/>
              <a:gd name="connsiteY153" fmla="*/ 174738 h 4462272"/>
              <a:gd name="connsiteX154" fmla="*/ 3778427 w 3877056"/>
              <a:gd name="connsiteY154" fmla="*/ 178310 h 4462272"/>
              <a:gd name="connsiteX155" fmla="*/ 3785300 w 3877056"/>
              <a:gd name="connsiteY155" fmla="*/ 179195 h 4462272"/>
              <a:gd name="connsiteX156" fmla="*/ 3802829 w 3877056"/>
              <a:gd name="connsiteY156" fmla="*/ 181369 h 4462272"/>
              <a:gd name="connsiteX157" fmla="*/ 3822716 w 3877056"/>
              <a:gd name="connsiteY157" fmla="*/ 178550 h 4462272"/>
              <a:gd name="connsiteX158" fmla="*/ 3839488 w 3877056"/>
              <a:gd name="connsiteY158" fmla="*/ 178078 h 4462272"/>
              <a:gd name="connsiteX159" fmla="*/ 3877056 w 3877056"/>
              <a:gd name="connsiteY159" fmla="*/ 177095 h 4462272"/>
              <a:gd name="connsiteX160" fmla="*/ 3877056 w 3877056"/>
              <a:gd name="connsiteY160" fmla="*/ 4462272 h 4462272"/>
              <a:gd name="connsiteX161" fmla="*/ 0 w 3877056"/>
              <a:gd name="connsiteY161" fmla="*/ 4462272 h 4462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</a:cxnLst>
            <a:rect l="l" t="t" r="r" b="b"/>
            <a:pathLst>
              <a:path w="3877056" h="4462272">
                <a:moveTo>
                  <a:pt x="3019751" y="349139"/>
                </a:moveTo>
                <a:cubicBezTo>
                  <a:pt x="3013598" y="349966"/>
                  <a:pt x="3009120" y="354953"/>
                  <a:pt x="3008078" y="361577"/>
                </a:cubicBezTo>
                <a:cubicBezTo>
                  <a:pt x="3009641" y="365117"/>
                  <a:pt x="3010348" y="369533"/>
                  <a:pt x="3012916" y="372039"/>
                </a:cubicBezTo>
                <a:cubicBezTo>
                  <a:pt x="3021426" y="380344"/>
                  <a:pt x="3032430" y="381615"/>
                  <a:pt x="3043608" y="380351"/>
                </a:cubicBezTo>
                <a:cubicBezTo>
                  <a:pt x="3048496" y="379797"/>
                  <a:pt x="3051411" y="375765"/>
                  <a:pt x="3052217" y="370801"/>
                </a:cubicBezTo>
                <a:cubicBezTo>
                  <a:pt x="3053024" y="365761"/>
                  <a:pt x="3049935" y="362903"/>
                  <a:pt x="3046077" y="360502"/>
                </a:cubicBezTo>
                <a:cubicBezTo>
                  <a:pt x="3042653" y="358377"/>
                  <a:pt x="3039018" y="356438"/>
                  <a:pt x="3036090" y="353749"/>
                </a:cubicBezTo>
                <a:cubicBezTo>
                  <a:pt x="3031289" y="349340"/>
                  <a:pt x="3025868" y="348316"/>
                  <a:pt x="3019751" y="349139"/>
                </a:cubicBezTo>
                <a:close/>
                <a:moveTo>
                  <a:pt x="2794103" y="208823"/>
                </a:moveTo>
                <a:cubicBezTo>
                  <a:pt x="2775258" y="207772"/>
                  <a:pt x="2759391" y="221715"/>
                  <a:pt x="2759044" y="240272"/>
                </a:cubicBezTo>
                <a:cubicBezTo>
                  <a:pt x="2758932" y="246162"/>
                  <a:pt x="2758821" y="252063"/>
                  <a:pt x="2759044" y="257944"/>
                </a:cubicBezTo>
                <a:cubicBezTo>
                  <a:pt x="2759168" y="261418"/>
                  <a:pt x="2759503" y="265008"/>
                  <a:pt x="2760533" y="268301"/>
                </a:cubicBezTo>
                <a:cubicBezTo>
                  <a:pt x="2765197" y="283251"/>
                  <a:pt x="2773298" y="296244"/>
                  <a:pt x="2785295" y="306208"/>
                </a:cubicBezTo>
                <a:cubicBezTo>
                  <a:pt x="2797676" y="316488"/>
                  <a:pt x="2810416" y="325696"/>
                  <a:pt x="2827896" y="326765"/>
                </a:cubicBezTo>
                <a:cubicBezTo>
                  <a:pt x="2845550" y="327841"/>
                  <a:pt x="2857881" y="319518"/>
                  <a:pt x="2868488" y="307682"/>
                </a:cubicBezTo>
                <a:cubicBezTo>
                  <a:pt x="2877929" y="297149"/>
                  <a:pt x="2880050" y="283557"/>
                  <a:pt x="2879343" y="269819"/>
                </a:cubicBezTo>
                <a:cubicBezTo>
                  <a:pt x="2879058" y="264301"/>
                  <a:pt x="2876924" y="258866"/>
                  <a:pt x="2875497" y="253431"/>
                </a:cubicBezTo>
                <a:cubicBezTo>
                  <a:pt x="2875162" y="252169"/>
                  <a:pt x="2874529" y="250595"/>
                  <a:pt x="2873537" y="249985"/>
                </a:cubicBezTo>
                <a:cubicBezTo>
                  <a:pt x="2871627" y="248821"/>
                  <a:pt x="2869369" y="247564"/>
                  <a:pt x="2867272" y="247588"/>
                </a:cubicBezTo>
                <a:cubicBezTo>
                  <a:pt x="2864034" y="247625"/>
                  <a:pt x="2864146" y="250502"/>
                  <a:pt x="2864047" y="253049"/>
                </a:cubicBezTo>
                <a:cubicBezTo>
                  <a:pt x="2863637" y="264388"/>
                  <a:pt x="2863302" y="275702"/>
                  <a:pt x="2857806" y="286142"/>
                </a:cubicBezTo>
                <a:cubicBezTo>
                  <a:pt x="2849594" y="301694"/>
                  <a:pt x="2834173" y="305414"/>
                  <a:pt x="2820142" y="298932"/>
                </a:cubicBezTo>
                <a:cubicBezTo>
                  <a:pt x="2809585" y="294053"/>
                  <a:pt x="2800417" y="286403"/>
                  <a:pt x="2793073" y="276523"/>
                </a:cubicBezTo>
                <a:cubicBezTo>
                  <a:pt x="2783608" y="263779"/>
                  <a:pt x="2784476" y="250303"/>
                  <a:pt x="2786672" y="235578"/>
                </a:cubicBezTo>
                <a:cubicBezTo>
                  <a:pt x="2790914" y="235237"/>
                  <a:pt x="2794686" y="234343"/>
                  <a:pt x="2798308" y="234744"/>
                </a:cubicBezTo>
                <a:cubicBezTo>
                  <a:pt x="2813245" y="236395"/>
                  <a:pt x="2827846" y="239881"/>
                  <a:pt x="2841729" y="245572"/>
                </a:cubicBezTo>
                <a:cubicBezTo>
                  <a:pt x="2847361" y="247878"/>
                  <a:pt x="2851914" y="247623"/>
                  <a:pt x="2856640" y="244706"/>
                </a:cubicBezTo>
                <a:cubicBezTo>
                  <a:pt x="2857757" y="237327"/>
                  <a:pt x="2855598" y="231598"/>
                  <a:pt x="2849197" y="227372"/>
                </a:cubicBezTo>
                <a:lnTo>
                  <a:pt x="2849197" y="227371"/>
                </a:lnTo>
                <a:cubicBezTo>
                  <a:pt x="2832424" y="216311"/>
                  <a:pt x="2814237" y="209945"/>
                  <a:pt x="2794103" y="208823"/>
                </a:cubicBezTo>
                <a:close/>
                <a:moveTo>
                  <a:pt x="3363336" y="170099"/>
                </a:moveTo>
                <a:lnTo>
                  <a:pt x="3363342" y="170107"/>
                </a:lnTo>
                <a:lnTo>
                  <a:pt x="3363330" y="170108"/>
                </a:lnTo>
                <a:close/>
                <a:moveTo>
                  <a:pt x="3077773" y="166260"/>
                </a:moveTo>
                <a:cubicBezTo>
                  <a:pt x="3071248" y="168487"/>
                  <a:pt x="3071111" y="174552"/>
                  <a:pt x="3070441" y="179586"/>
                </a:cubicBezTo>
                <a:cubicBezTo>
                  <a:pt x="3069263" y="188645"/>
                  <a:pt x="3069065" y="197834"/>
                  <a:pt x="3068432" y="206967"/>
                </a:cubicBezTo>
                <a:cubicBezTo>
                  <a:pt x="3068233" y="209827"/>
                  <a:pt x="3067985" y="212684"/>
                  <a:pt x="3067787" y="215228"/>
                </a:cubicBezTo>
                <a:cubicBezTo>
                  <a:pt x="3066385" y="215619"/>
                  <a:pt x="3065851" y="215932"/>
                  <a:pt x="3065355" y="215881"/>
                </a:cubicBezTo>
                <a:cubicBezTo>
                  <a:pt x="3049352" y="214212"/>
                  <a:pt x="3033348" y="212100"/>
                  <a:pt x="3017208" y="213864"/>
                </a:cubicBezTo>
                <a:cubicBezTo>
                  <a:pt x="3010274" y="214622"/>
                  <a:pt x="3003351" y="215572"/>
                  <a:pt x="2996491" y="216818"/>
                </a:cubicBezTo>
                <a:cubicBezTo>
                  <a:pt x="2993426" y="217375"/>
                  <a:pt x="2990548" y="219476"/>
                  <a:pt x="2991417" y="222952"/>
                </a:cubicBezTo>
                <a:cubicBezTo>
                  <a:pt x="2991851" y="224678"/>
                  <a:pt x="2994593" y="225930"/>
                  <a:pt x="2996466" y="227136"/>
                </a:cubicBezTo>
                <a:cubicBezTo>
                  <a:pt x="2997310" y="227678"/>
                  <a:pt x="2998550" y="227627"/>
                  <a:pt x="2999617" y="227764"/>
                </a:cubicBezTo>
                <a:cubicBezTo>
                  <a:pt x="3010559" y="229160"/>
                  <a:pt x="3021538" y="230304"/>
                  <a:pt x="3032430" y="231986"/>
                </a:cubicBezTo>
                <a:cubicBezTo>
                  <a:pt x="3044315" y="233824"/>
                  <a:pt x="3056125" y="236156"/>
                  <a:pt x="3068221" y="238314"/>
                </a:cubicBezTo>
                <a:cubicBezTo>
                  <a:pt x="3068878" y="245267"/>
                  <a:pt x="3069499" y="251420"/>
                  <a:pt x="3070032" y="257581"/>
                </a:cubicBezTo>
                <a:cubicBezTo>
                  <a:pt x="3070504" y="263197"/>
                  <a:pt x="3072476" y="267956"/>
                  <a:pt x="3077922" y="271838"/>
                </a:cubicBezTo>
                <a:cubicBezTo>
                  <a:pt x="3086532" y="262743"/>
                  <a:pt x="3083356" y="251336"/>
                  <a:pt x="3085800" y="241294"/>
                </a:cubicBezTo>
                <a:lnTo>
                  <a:pt x="3085800" y="241293"/>
                </a:lnTo>
                <a:cubicBezTo>
                  <a:pt x="3088008" y="241105"/>
                  <a:pt x="3089906" y="240626"/>
                  <a:pt x="3091705" y="240837"/>
                </a:cubicBezTo>
                <a:cubicBezTo>
                  <a:pt x="3107448" y="242681"/>
                  <a:pt x="3123228" y="243675"/>
                  <a:pt x="3139070" y="242923"/>
                </a:cubicBezTo>
                <a:cubicBezTo>
                  <a:pt x="3145633" y="242612"/>
                  <a:pt x="3148288" y="240258"/>
                  <a:pt x="3150719" y="231863"/>
                </a:cubicBezTo>
                <a:cubicBezTo>
                  <a:pt x="3147841" y="230555"/>
                  <a:pt x="3144926" y="228616"/>
                  <a:pt x="3141750" y="227916"/>
                </a:cubicBezTo>
                <a:cubicBezTo>
                  <a:pt x="3134666" y="226355"/>
                  <a:pt x="3127434" y="225446"/>
                  <a:pt x="3120263" y="224210"/>
                </a:cubicBezTo>
                <a:cubicBezTo>
                  <a:pt x="3111778" y="222745"/>
                  <a:pt x="3103342" y="220764"/>
                  <a:pt x="3094794" y="219842"/>
                </a:cubicBezTo>
                <a:cubicBezTo>
                  <a:pt x="3086371" y="218933"/>
                  <a:pt x="3085949" y="218623"/>
                  <a:pt x="3085527" y="210350"/>
                </a:cubicBezTo>
                <a:cubicBezTo>
                  <a:pt x="3084907" y="198224"/>
                  <a:pt x="3083815" y="186117"/>
                  <a:pt x="3082698" y="174022"/>
                </a:cubicBezTo>
                <a:cubicBezTo>
                  <a:pt x="3082413" y="170843"/>
                  <a:pt x="3081570" y="167565"/>
                  <a:pt x="3077773" y="166260"/>
                </a:cubicBezTo>
                <a:close/>
                <a:moveTo>
                  <a:pt x="3291841" y="0"/>
                </a:moveTo>
                <a:lnTo>
                  <a:pt x="3378030" y="0"/>
                </a:lnTo>
                <a:lnTo>
                  <a:pt x="3405720" y="38407"/>
                </a:lnTo>
                <a:cubicBezTo>
                  <a:pt x="3416017" y="50239"/>
                  <a:pt x="3428845" y="59157"/>
                  <a:pt x="3442429" y="66948"/>
                </a:cubicBezTo>
                <a:cubicBezTo>
                  <a:pt x="3460256" y="77173"/>
                  <a:pt x="3479175" y="85094"/>
                  <a:pt x="3499868" y="93669"/>
                </a:cubicBezTo>
                <a:cubicBezTo>
                  <a:pt x="3493727" y="94664"/>
                  <a:pt x="3489422" y="95678"/>
                  <a:pt x="3485055" y="96013"/>
                </a:cubicBezTo>
                <a:cubicBezTo>
                  <a:pt x="3467737" y="97345"/>
                  <a:pt x="3451287" y="101593"/>
                  <a:pt x="3435246" y="108472"/>
                </a:cubicBezTo>
                <a:cubicBezTo>
                  <a:pt x="3424081" y="113263"/>
                  <a:pt x="3413065" y="118074"/>
                  <a:pt x="3403363" y="125442"/>
                </a:cubicBezTo>
                <a:cubicBezTo>
                  <a:pt x="3390387" y="135301"/>
                  <a:pt x="3379767" y="147435"/>
                  <a:pt x="3370376" y="160700"/>
                </a:cubicBezTo>
                <a:lnTo>
                  <a:pt x="3363336" y="170099"/>
                </a:lnTo>
                <a:lnTo>
                  <a:pt x="3340801" y="138331"/>
                </a:lnTo>
                <a:cubicBezTo>
                  <a:pt x="3328383" y="121909"/>
                  <a:pt x="3314314" y="107238"/>
                  <a:pt x="3296475" y="96420"/>
                </a:cubicBezTo>
                <a:cubicBezTo>
                  <a:pt x="3275919" y="83957"/>
                  <a:pt x="3254233" y="74306"/>
                  <a:pt x="3231543" y="66417"/>
                </a:cubicBezTo>
                <a:cubicBezTo>
                  <a:pt x="3211111" y="59314"/>
                  <a:pt x="3190108" y="54974"/>
                  <a:pt x="3169055" y="50642"/>
                </a:cubicBezTo>
                <a:cubicBezTo>
                  <a:pt x="3165147" y="49838"/>
                  <a:pt x="3161029" y="50095"/>
                  <a:pt x="3157034" y="49678"/>
                </a:cubicBezTo>
                <a:cubicBezTo>
                  <a:pt x="3153920" y="49354"/>
                  <a:pt x="3150831" y="48746"/>
                  <a:pt x="3147742" y="48266"/>
                </a:cubicBezTo>
                <a:cubicBezTo>
                  <a:pt x="3147730" y="47712"/>
                  <a:pt x="3147730" y="47157"/>
                  <a:pt x="3147717" y="46601"/>
                </a:cubicBezTo>
                <a:cubicBezTo>
                  <a:pt x="3152469" y="45935"/>
                  <a:pt x="3157208" y="44908"/>
                  <a:pt x="3161984" y="44665"/>
                </a:cubicBezTo>
                <a:cubicBezTo>
                  <a:pt x="3183533" y="43567"/>
                  <a:pt x="3204635" y="39736"/>
                  <a:pt x="3225613" y="34847"/>
                </a:cubicBezTo>
                <a:cubicBezTo>
                  <a:pt x="3240494" y="31379"/>
                  <a:pt x="3254360" y="26104"/>
                  <a:pt x="3267172" y="18963"/>
                </a:cubicBezTo>
                <a:close/>
                <a:moveTo>
                  <a:pt x="0" y="0"/>
                </a:moveTo>
                <a:lnTo>
                  <a:pt x="2699112" y="0"/>
                </a:lnTo>
                <a:lnTo>
                  <a:pt x="2699930" y="45795"/>
                </a:lnTo>
                <a:cubicBezTo>
                  <a:pt x="2697052" y="45795"/>
                  <a:pt x="2695216" y="45874"/>
                  <a:pt x="2693380" y="45783"/>
                </a:cubicBezTo>
                <a:lnTo>
                  <a:pt x="2693380" y="45785"/>
                </a:lnTo>
                <a:cubicBezTo>
                  <a:pt x="2678717" y="45052"/>
                  <a:pt x="2664016" y="44645"/>
                  <a:pt x="2649389" y="43445"/>
                </a:cubicBezTo>
                <a:cubicBezTo>
                  <a:pt x="2627319" y="41634"/>
                  <a:pt x="2605349" y="43596"/>
                  <a:pt x="2583366" y="44670"/>
                </a:cubicBezTo>
                <a:cubicBezTo>
                  <a:pt x="2576431" y="45007"/>
                  <a:pt x="2569521" y="46562"/>
                  <a:pt x="2562722" y="48098"/>
                </a:cubicBezTo>
                <a:cubicBezTo>
                  <a:pt x="2561122" y="48459"/>
                  <a:pt x="2559261" y="50843"/>
                  <a:pt x="2558914" y="52576"/>
                </a:cubicBezTo>
                <a:cubicBezTo>
                  <a:pt x="2558666" y="53815"/>
                  <a:pt x="2560427" y="56243"/>
                  <a:pt x="2561854" y="56871"/>
                </a:cubicBezTo>
                <a:cubicBezTo>
                  <a:pt x="2565018" y="58264"/>
                  <a:pt x="2568479" y="59340"/>
                  <a:pt x="2571915" y="59700"/>
                </a:cubicBezTo>
                <a:cubicBezTo>
                  <a:pt x="2589308" y="61528"/>
                  <a:pt x="2606726" y="63143"/>
                  <a:pt x="2624144" y="64715"/>
                </a:cubicBezTo>
                <a:cubicBezTo>
                  <a:pt x="2634577" y="65657"/>
                  <a:pt x="2645047" y="66230"/>
                  <a:pt x="2655481" y="67245"/>
                </a:cubicBezTo>
                <a:cubicBezTo>
                  <a:pt x="2666621" y="68330"/>
                  <a:pt x="2677749" y="69664"/>
                  <a:pt x="2688864" y="71042"/>
                </a:cubicBezTo>
                <a:cubicBezTo>
                  <a:pt x="2694546" y="71746"/>
                  <a:pt x="2700179" y="72783"/>
                  <a:pt x="2705736" y="73654"/>
                </a:cubicBezTo>
                <a:cubicBezTo>
                  <a:pt x="2706667" y="78023"/>
                  <a:pt x="2707870" y="81659"/>
                  <a:pt x="2708168" y="85369"/>
                </a:cubicBezTo>
                <a:cubicBezTo>
                  <a:pt x="2709396" y="100660"/>
                  <a:pt x="2710314" y="115976"/>
                  <a:pt x="2711393" y="131280"/>
                </a:cubicBezTo>
                <a:cubicBezTo>
                  <a:pt x="2711691" y="135462"/>
                  <a:pt x="2710612" y="139953"/>
                  <a:pt x="2713701" y="143598"/>
                </a:cubicBezTo>
                <a:cubicBezTo>
                  <a:pt x="2720152" y="141323"/>
                  <a:pt x="2722844" y="138226"/>
                  <a:pt x="2724568" y="129928"/>
                </a:cubicBezTo>
                <a:cubicBezTo>
                  <a:pt x="2727918" y="113697"/>
                  <a:pt x="2728265" y="97245"/>
                  <a:pt x="2727583" y="80745"/>
                </a:cubicBezTo>
                <a:cubicBezTo>
                  <a:pt x="2727509" y="78951"/>
                  <a:pt x="2727570" y="77153"/>
                  <a:pt x="2727570" y="75054"/>
                </a:cubicBezTo>
                <a:cubicBezTo>
                  <a:pt x="2731615" y="75054"/>
                  <a:pt x="2735088" y="74853"/>
                  <a:pt x="2738537" y="75092"/>
                </a:cubicBezTo>
                <a:cubicBezTo>
                  <a:pt x="2748933" y="75810"/>
                  <a:pt x="2759292" y="77081"/>
                  <a:pt x="2769688" y="77435"/>
                </a:cubicBezTo>
                <a:cubicBezTo>
                  <a:pt x="2788458" y="78074"/>
                  <a:pt x="2807253" y="78338"/>
                  <a:pt x="2826035" y="78477"/>
                </a:cubicBezTo>
                <a:cubicBezTo>
                  <a:pt x="2832375" y="78524"/>
                  <a:pt x="2838739" y="77764"/>
                  <a:pt x="2842907" y="72388"/>
                </a:cubicBezTo>
                <a:cubicBezTo>
                  <a:pt x="2841431" y="64416"/>
                  <a:pt x="2835352" y="63398"/>
                  <a:pt x="2829621" y="62043"/>
                </a:cubicBezTo>
                <a:cubicBezTo>
                  <a:pt x="2808692" y="57097"/>
                  <a:pt x="2787342" y="54737"/>
                  <a:pt x="2766028" y="52240"/>
                </a:cubicBezTo>
                <a:cubicBezTo>
                  <a:pt x="2753523" y="50774"/>
                  <a:pt x="2740919" y="50136"/>
                  <a:pt x="2728365" y="49126"/>
                </a:cubicBezTo>
                <a:cubicBezTo>
                  <a:pt x="2722199" y="48630"/>
                  <a:pt x="2722224" y="48407"/>
                  <a:pt x="2720499" y="42108"/>
                </a:cubicBezTo>
                <a:lnTo>
                  <a:pt x="2714791" y="0"/>
                </a:lnTo>
                <a:lnTo>
                  <a:pt x="3247914" y="0"/>
                </a:lnTo>
                <a:lnTo>
                  <a:pt x="3215515" y="12070"/>
                </a:lnTo>
                <a:cubicBezTo>
                  <a:pt x="3199177" y="15287"/>
                  <a:pt x="3182900" y="18689"/>
                  <a:pt x="3166214" y="19655"/>
                </a:cubicBezTo>
                <a:cubicBezTo>
                  <a:pt x="3154937" y="20308"/>
                  <a:pt x="3143661" y="21224"/>
                  <a:pt x="3132384" y="22007"/>
                </a:cubicBezTo>
                <a:cubicBezTo>
                  <a:pt x="3121950" y="22731"/>
                  <a:pt x="3111542" y="23721"/>
                  <a:pt x="3101096" y="24076"/>
                </a:cubicBezTo>
                <a:cubicBezTo>
                  <a:pt x="3088492" y="24504"/>
                  <a:pt x="3075826" y="23732"/>
                  <a:pt x="3063271" y="24634"/>
                </a:cubicBezTo>
                <a:cubicBezTo>
                  <a:pt x="3032232" y="26865"/>
                  <a:pt x="3001230" y="29753"/>
                  <a:pt x="2970215" y="32378"/>
                </a:cubicBezTo>
                <a:lnTo>
                  <a:pt x="2970215" y="32376"/>
                </a:lnTo>
                <a:cubicBezTo>
                  <a:pt x="2970190" y="32064"/>
                  <a:pt x="2970166" y="31752"/>
                  <a:pt x="2970141" y="31440"/>
                </a:cubicBezTo>
                <a:cubicBezTo>
                  <a:pt x="2962908" y="32063"/>
                  <a:pt x="2955564" y="32125"/>
                  <a:pt x="2948456" y="33452"/>
                </a:cubicBezTo>
                <a:cubicBezTo>
                  <a:pt x="2939672" y="35094"/>
                  <a:pt x="2936409" y="45179"/>
                  <a:pt x="2941670" y="52357"/>
                </a:cubicBezTo>
                <a:cubicBezTo>
                  <a:pt x="2944684" y="56486"/>
                  <a:pt x="2948915" y="57800"/>
                  <a:pt x="2953592" y="58213"/>
                </a:cubicBezTo>
                <a:cubicBezTo>
                  <a:pt x="2961891" y="58945"/>
                  <a:pt x="2970203" y="59595"/>
                  <a:pt x="2978515" y="60165"/>
                </a:cubicBezTo>
                <a:cubicBezTo>
                  <a:pt x="3013722" y="62573"/>
                  <a:pt x="3048930" y="64852"/>
                  <a:pt x="3084138" y="67353"/>
                </a:cubicBezTo>
                <a:cubicBezTo>
                  <a:pt x="3103739" y="68746"/>
                  <a:pt x="3123402" y="69825"/>
                  <a:pt x="3142891" y="72254"/>
                </a:cubicBezTo>
                <a:cubicBezTo>
                  <a:pt x="3160991" y="74512"/>
                  <a:pt x="3179067" y="77663"/>
                  <a:pt x="3196844" y="81762"/>
                </a:cubicBezTo>
                <a:cubicBezTo>
                  <a:pt x="3210689" y="84953"/>
                  <a:pt x="3224075" y="90156"/>
                  <a:pt x="3237634" y="94553"/>
                </a:cubicBezTo>
                <a:cubicBezTo>
                  <a:pt x="3247559" y="97771"/>
                  <a:pt x="3256789" y="102518"/>
                  <a:pt x="3266019" y="107338"/>
                </a:cubicBezTo>
                <a:cubicBezTo>
                  <a:pt x="3281774" y="115555"/>
                  <a:pt x="3297083" y="124295"/>
                  <a:pt x="3308422" y="138426"/>
                </a:cubicBezTo>
                <a:cubicBezTo>
                  <a:pt x="3317838" y="150174"/>
                  <a:pt x="3327117" y="162053"/>
                  <a:pt x="3336099" y="174146"/>
                </a:cubicBezTo>
                <a:cubicBezTo>
                  <a:pt x="3339597" y="178867"/>
                  <a:pt x="3342649" y="184104"/>
                  <a:pt x="3344895" y="189525"/>
                </a:cubicBezTo>
                <a:cubicBezTo>
                  <a:pt x="3346942" y="194419"/>
                  <a:pt x="3347487" y="199916"/>
                  <a:pt x="3348902" y="205089"/>
                </a:cubicBezTo>
                <a:cubicBezTo>
                  <a:pt x="3351743" y="215478"/>
                  <a:pt x="3357834" y="217927"/>
                  <a:pt x="3366419" y="214123"/>
                </a:cubicBezTo>
                <a:cubicBezTo>
                  <a:pt x="3369781" y="212636"/>
                  <a:pt x="3372001" y="207932"/>
                  <a:pt x="3374048" y="204302"/>
                </a:cubicBezTo>
                <a:cubicBezTo>
                  <a:pt x="3375872" y="201074"/>
                  <a:pt x="3376430" y="197148"/>
                  <a:pt x="3378093" y="193803"/>
                </a:cubicBezTo>
                <a:cubicBezTo>
                  <a:pt x="3384494" y="180920"/>
                  <a:pt x="3393215" y="169601"/>
                  <a:pt x="3403103" y="159305"/>
                </a:cubicBezTo>
                <a:cubicBezTo>
                  <a:pt x="3413003" y="149007"/>
                  <a:pt x="3423386" y="139157"/>
                  <a:pt x="3437281" y="134161"/>
                </a:cubicBezTo>
                <a:cubicBezTo>
                  <a:pt x="3443608" y="131886"/>
                  <a:pt x="3449699" y="128907"/>
                  <a:pt x="3456063" y="126776"/>
                </a:cubicBezTo>
                <a:cubicBezTo>
                  <a:pt x="3462154" y="124736"/>
                  <a:pt x="3468394" y="122564"/>
                  <a:pt x="3474721" y="121889"/>
                </a:cubicBezTo>
                <a:cubicBezTo>
                  <a:pt x="3489162" y="120349"/>
                  <a:pt x="3503676" y="119126"/>
                  <a:pt x="3518179" y="118789"/>
                </a:cubicBezTo>
                <a:cubicBezTo>
                  <a:pt x="3551042" y="118025"/>
                  <a:pt x="3583929" y="117454"/>
                  <a:pt x="3616792" y="119707"/>
                </a:cubicBezTo>
                <a:cubicBezTo>
                  <a:pt x="3624521" y="120237"/>
                  <a:pt x="3632424" y="119670"/>
                  <a:pt x="3640128" y="118652"/>
                </a:cubicBezTo>
                <a:cubicBezTo>
                  <a:pt x="3646752" y="117774"/>
                  <a:pt x="3648774" y="113959"/>
                  <a:pt x="3649345" y="107497"/>
                </a:cubicBezTo>
                <a:cubicBezTo>
                  <a:pt x="3649990" y="100357"/>
                  <a:pt x="3645053" y="96115"/>
                  <a:pt x="3635860" y="94911"/>
                </a:cubicBezTo>
                <a:cubicBezTo>
                  <a:pt x="3625265" y="93524"/>
                  <a:pt x="3614596" y="92759"/>
                  <a:pt x="3603952" y="91768"/>
                </a:cubicBezTo>
                <a:cubicBezTo>
                  <a:pt x="3574960" y="89069"/>
                  <a:pt x="3547010" y="81412"/>
                  <a:pt x="3519134" y="73526"/>
                </a:cubicBezTo>
                <a:cubicBezTo>
                  <a:pt x="3500476" y="68246"/>
                  <a:pt x="3482798" y="60334"/>
                  <a:pt x="3465417" y="51756"/>
                </a:cubicBezTo>
                <a:cubicBezTo>
                  <a:pt x="3452317" y="45283"/>
                  <a:pt x="3439849" y="37735"/>
                  <a:pt x="3429477" y="27323"/>
                </a:cubicBezTo>
                <a:lnTo>
                  <a:pt x="3408368" y="0"/>
                </a:lnTo>
                <a:lnTo>
                  <a:pt x="3877056" y="0"/>
                </a:lnTo>
                <a:lnTo>
                  <a:pt x="3877056" y="101048"/>
                </a:lnTo>
                <a:lnTo>
                  <a:pt x="3866632" y="108556"/>
                </a:lnTo>
                <a:cubicBezTo>
                  <a:pt x="3856286" y="113620"/>
                  <a:pt x="3845431" y="117670"/>
                  <a:pt x="3834737" y="122007"/>
                </a:cubicBezTo>
                <a:cubicBezTo>
                  <a:pt x="3817853" y="128849"/>
                  <a:pt x="3800783" y="135238"/>
                  <a:pt x="3784097" y="142521"/>
                </a:cubicBezTo>
                <a:cubicBezTo>
                  <a:pt x="3777286" y="145494"/>
                  <a:pt x="3770971" y="149888"/>
                  <a:pt x="3764979" y="154373"/>
                </a:cubicBezTo>
                <a:cubicBezTo>
                  <a:pt x="3757449" y="160005"/>
                  <a:pt x="3757796" y="168868"/>
                  <a:pt x="3764818" y="174738"/>
                </a:cubicBezTo>
                <a:cubicBezTo>
                  <a:pt x="3768924" y="178172"/>
                  <a:pt x="3773403" y="178743"/>
                  <a:pt x="3778427" y="178310"/>
                </a:cubicBezTo>
                <a:cubicBezTo>
                  <a:pt x="3780722" y="178112"/>
                  <a:pt x="3783774" y="177939"/>
                  <a:pt x="3785300" y="179195"/>
                </a:cubicBezTo>
                <a:cubicBezTo>
                  <a:pt x="3790870" y="183792"/>
                  <a:pt x="3796577" y="182773"/>
                  <a:pt x="3802829" y="181369"/>
                </a:cubicBezTo>
                <a:cubicBezTo>
                  <a:pt x="3809342" y="179908"/>
                  <a:pt x="3816054" y="179153"/>
                  <a:pt x="3822716" y="178550"/>
                </a:cubicBezTo>
                <a:cubicBezTo>
                  <a:pt x="3828274" y="178048"/>
                  <a:pt x="3833894" y="178222"/>
                  <a:pt x="3839488" y="178078"/>
                </a:cubicBezTo>
                <a:lnTo>
                  <a:pt x="3877056" y="177095"/>
                </a:lnTo>
                <a:lnTo>
                  <a:pt x="3877056" y="4462272"/>
                </a:lnTo>
                <a:lnTo>
                  <a:pt x="0" y="4462272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Picture Placeholder 51">
            <a:extLst>
              <a:ext uri="{FF2B5EF4-FFF2-40B4-BE49-F238E27FC236}">
                <a16:creationId xmlns:a16="http://schemas.microsoft.com/office/drawing/2014/main" id="{12046749-0E96-8B5C-84C8-0FDE74F39FF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071640" y="3927242"/>
            <a:ext cx="2286000" cy="2505456"/>
          </a:xfrm>
          <a:custGeom>
            <a:avLst/>
            <a:gdLst>
              <a:gd name="connsiteX0" fmla="*/ 2022092 w 2286000"/>
              <a:gd name="connsiteY0" fmla="*/ 2473903 h 2505456"/>
              <a:gd name="connsiteX1" fmla="*/ 2021986 w 2286000"/>
              <a:gd name="connsiteY1" fmla="*/ 2482892 h 2505456"/>
              <a:gd name="connsiteX2" fmla="*/ 2012325 w 2286000"/>
              <a:gd name="connsiteY2" fmla="*/ 2505456 h 2505456"/>
              <a:gd name="connsiteX3" fmla="*/ 1972339 w 2286000"/>
              <a:gd name="connsiteY3" fmla="*/ 2505456 h 2505456"/>
              <a:gd name="connsiteX4" fmla="*/ 1992677 w 2286000"/>
              <a:gd name="connsiteY4" fmla="*/ 2484405 h 2505456"/>
              <a:gd name="connsiteX5" fmla="*/ 2022092 w 2286000"/>
              <a:gd name="connsiteY5" fmla="*/ 2473903 h 2505456"/>
              <a:gd name="connsiteX6" fmla="*/ 0 w 2286000"/>
              <a:gd name="connsiteY6" fmla="*/ 0 h 2505456"/>
              <a:gd name="connsiteX7" fmla="*/ 2286000 w 2286000"/>
              <a:gd name="connsiteY7" fmla="*/ 0 h 2505456"/>
              <a:gd name="connsiteX8" fmla="*/ 2286000 w 2286000"/>
              <a:gd name="connsiteY8" fmla="*/ 2505456 h 2505456"/>
              <a:gd name="connsiteX9" fmla="*/ 2040051 w 2286000"/>
              <a:gd name="connsiteY9" fmla="*/ 2505456 h 2505456"/>
              <a:gd name="connsiteX10" fmla="*/ 2048413 w 2286000"/>
              <a:gd name="connsiteY10" fmla="*/ 2474785 h 2505456"/>
              <a:gd name="connsiteX11" fmla="*/ 2019051 w 2286000"/>
              <a:gd name="connsiteY11" fmla="*/ 2447227 h 2505456"/>
              <a:gd name="connsiteX12" fmla="*/ 1967975 w 2286000"/>
              <a:gd name="connsiteY12" fmla="*/ 2470153 h 2505456"/>
              <a:gd name="connsiteX13" fmla="*/ 1934499 w 2286000"/>
              <a:gd name="connsiteY13" fmla="*/ 2505456 h 2505456"/>
              <a:gd name="connsiteX14" fmla="*/ 0 w 2286000"/>
              <a:gd name="connsiteY14" fmla="*/ 2505456 h 2505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286000" h="2505456">
                <a:moveTo>
                  <a:pt x="2022092" y="2473903"/>
                </a:moveTo>
                <a:cubicBezTo>
                  <a:pt x="2022092" y="2477299"/>
                  <a:pt x="2022710" y="2480286"/>
                  <a:pt x="2021986" y="2482892"/>
                </a:cubicBezTo>
                <a:lnTo>
                  <a:pt x="2012325" y="2505456"/>
                </a:lnTo>
                <a:lnTo>
                  <a:pt x="1972339" y="2505456"/>
                </a:lnTo>
                <a:lnTo>
                  <a:pt x="1992677" y="2484405"/>
                </a:lnTo>
                <a:cubicBezTo>
                  <a:pt x="2001008" y="2478417"/>
                  <a:pt x="2010444" y="2474364"/>
                  <a:pt x="2022092" y="2473903"/>
                </a:cubicBezTo>
                <a:close/>
                <a:moveTo>
                  <a:pt x="0" y="0"/>
                </a:moveTo>
                <a:lnTo>
                  <a:pt x="2286000" y="0"/>
                </a:lnTo>
                <a:lnTo>
                  <a:pt x="2286000" y="2505456"/>
                </a:lnTo>
                <a:lnTo>
                  <a:pt x="2040051" y="2505456"/>
                </a:lnTo>
                <a:lnTo>
                  <a:pt x="2048413" y="2474785"/>
                </a:lnTo>
                <a:cubicBezTo>
                  <a:pt x="2049031" y="2458111"/>
                  <a:pt x="2039424" y="2444068"/>
                  <a:pt x="2019051" y="2447227"/>
                </a:cubicBezTo>
                <a:cubicBezTo>
                  <a:pt x="1999929" y="2450188"/>
                  <a:pt x="1983083" y="2457347"/>
                  <a:pt x="1967975" y="2470153"/>
                </a:cubicBezTo>
                <a:lnTo>
                  <a:pt x="1934499" y="2505456"/>
                </a:lnTo>
                <a:lnTo>
                  <a:pt x="0" y="2505456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Text Placeholder 48">
            <a:extLst>
              <a:ext uri="{FF2B5EF4-FFF2-40B4-BE49-F238E27FC236}">
                <a16:creationId xmlns:a16="http://schemas.microsoft.com/office/drawing/2014/main" id="{CBFCB30E-CA45-3548-CCCB-1C55AE54B11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61679" y="1163966"/>
            <a:ext cx="978408" cy="1316736"/>
          </a:xfrm>
        </p:spPr>
        <p:txBody>
          <a:bodyPr>
            <a:noAutofit/>
          </a:bodyPr>
          <a:lstStyle>
            <a:lvl1pPr marL="0" indent="0">
              <a:buNone/>
              <a:defRPr sz="1400" b="1" spc="0" baseline="0">
                <a:solidFill>
                  <a:schemeClr val="accent5">
                    <a:lumMod val="75000"/>
                  </a:schemeClr>
                </a:solidFill>
              </a:defRPr>
            </a:lvl1pPr>
            <a:lvl2pPr>
              <a:defRPr sz="1200" spc="0" baseline="0">
                <a:solidFill>
                  <a:schemeClr val="accent5">
                    <a:lumMod val="75000"/>
                  </a:schemeClr>
                </a:solidFill>
              </a:defRPr>
            </a:lvl2pPr>
            <a:lvl3pPr>
              <a:defRPr sz="1100" spc="0" baseline="0">
                <a:solidFill>
                  <a:schemeClr val="accent5">
                    <a:lumMod val="75000"/>
                  </a:schemeClr>
                </a:solidFill>
              </a:defRPr>
            </a:lvl3pPr>
            <a:lvl4pPr>
              <a:defRPr sz="1050" spc="0" baseline="0">
                <a:solidFill>
                  <a:schemeClr val="accent5">
                    <a:lumMod val="75000"/>
                  </a:schemeClr>
                </a:solidFill>
              </a:defRPr>
            </a:lvl4pPr>
            <a:lvl5pPr>
              <a:defRPr sz="1200">
                <a:solidFill>
                  <a:schemeClr val="accent5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48">
            <a:extLst>
              <a:ext uri="{FF2B5EF4-FFF2-40B4-BE49-F238E27FC236}">
                <a16:creationId xmlns:a16="http://schemas.microsoft.com/office/drawing/2014/main" id="{DDF3F697-7ABA-374E-B1A3-41539A00CED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573202" y="5460514"/>
            <a:ext cx="2350008" cy="969264"/>
          </a:xfrm>
        </p:spPr>
        <p:txBody>
          <a:bodyPr>
            <a:noAutofit/>
          </a:bodyPr>
          <a:lstStyle>
            <a:lvl1pPr marL="0" indent="0">
              <a:buNone/>
              <a:defRPr sz="1400" b="1" spc="0" baseline="0">
                <a:solidFill>
                  <a:schemeClr val="accent5">
                    <a:lumMod val="75000"/>
                  </a:schemeClr>
                </a:solidFill>
              </a:defRPr>
            </a:lvl1pPr>
            <a:lvl2pPr>
              <a:defRPr sz="1200" spc="0" baseline="0">
                <a:solidFill>
                  <a:schemeClr val="accent5">
                    <a:lumMod val="75000"/>
                  </a:schemeClr>
                </a:solidFill>
              </a:defRPr>
            </a:lvl2pPr>
            <a:lvl3pPr>
              <a:defRPr sz="1100" spc="0" baseline="0">
                <a:solidFill>
                  <a:schemeClr val="accent5">
                    <a:lumMod val="75000"/>
                  </a:schemeClr>
                </a:solidFill>
              </a:defRPr>
            </a:lvl3pPr>
            <a:lvl4pPr>
              <a:defRPr sz="1050" spc="0" baseline="0">
                <a:solidFill>
                  <a:schemeClr val="accent5">
                    <a:lumMod val="75000"/>
                  </a:schemeClr>
                </a:solidFill>
              </a:defRPr>
            </a:lvl4pPr>
            <a:lvl5pPr>
              <a:defRPr sz="1200">
                <a:solidFill>
                  <a:schemeClr val="accent5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Title 46">
            <a:extLst>
              <a:ext uri="{FF2B5EF4-FFF2-40B4-BE49-F238E27FC236}">
                <a16:creationId xmlns:a16="http://schemas.microsoft.com/office/drawing/2014/main" id="{B026BD14-81D6-C4A0-E7E9-018115B5BC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0606" y="1404634"/>
            <a:ext cx="2944368" cy="859536"/>
          </a:xfrm>
        </p:spPr>
        <p:txBody>
          <a:bodyPr anchor="t">
            <a:noAutofit/>
          </a:bodyPr>
          <a:lstStyle>
            <a:lvl1pPr algn="r">
              <a:lnSpc>
                <a:spcPct val="100000"/>
              </a:lnSpc>
              <a:defRPr sz="6000" cap="all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0" name="Text Placeholder 48">
            <a:extLst>
              <a:ext uri="{FF2B5EF4-FFF2-40B4-BE49-F238E27FC236}">
                <a16:creationId xmlns:a16="http://schemas.microsoft.com/office/drawing/2014/main" id="{4328451C-55D8-3F2F-BF82-4A3F8CBBF35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946406" y="2629610"/>
            <a:ext cx="2258568" cy="1499616"/>
          </a:xfrm>
        </p:spPr>
        <p:txBody>
          <a:bodyPr>
            <a:noAutofit/>
          </a:bodyPr>
          <a:lstStyle>
            <a:lvl1pPr marL="0" indent="0">
              <a:buNone/>
              <a:defRPr sz="1800" b="1">
                <a:solidFill>
                  <a:schemeClr val="accent5">
                    <a:lumMod val="75000"/>
                  </a:schemeClr>
                </a:solidFill>
              </a:defRPr>
            </a:lvl1pPr>
            <a:lvl2pPr>
              <a:defRPr sz="1600">
                <a:solidFill>
                  <a:schemeClr val="accent5">
                    <a:lumMod val="75000"/>
                  </a:schemeClr>
                </a:solidFill>
              </a:defRPr>
            </a:lvl2pPr>
            <a:lvl3pPr>
              <a:defRPr sz="1400">
                <a:solidFill>
                  <a:schemeClr val="accent5">
                    <a:lumMod val="75000"/>
                  </a:schemeClr>
                </a:solidFill>
              </a:defRPr>
            </a:lvl3pPr>
            <a:lvl4pPr>
              <a:defRPr sz="1200">
                <a:solidFill>
                  <a:schemeClr val="accent5">
                    <a:lumMod val="75000"/>
                  </a:schemeClr>
                </a:solidFill>
              </a:defRPr>
            </a:lvl4pPr>
            <a:lvl5pPr>
              <a:defRPr sz="1200">
                <a:solidFill>
                  <a:schemeClr val="accent5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43" name="Graphic 42">
            <a:extLst>
              <a:ext uri="{FF2B5EF4-FFF2-40B4-BE49-F238E27FC236}">
                <a16:creationId xmlns:a16="http://schemas.microsoft.com/office/drawing/2014/main" id="{49146C20-A9E8-F4FF-DD0C-870B1F6DFE5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37578" r="1619" b="8278"/>
          <a:stretch/>
        </p:blipFill>
        <p:spPr>
          <a:xfrm rot="16200000" flipH="1" flipV="1">
            <a:off x="853257" y="-853259"/>
            <a:ext cx="1314090" cy="302060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id="{E1115046-ED7C-6EA6-0EDB-11E801C7C4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r="58623" b="280"/>
          <a:stretch/>
        </p:blipFill>
        <p:spPr>
          <a:xfrm rot="5400000" flipH="1">
            <a:off x="7096172" y="-926448"/>
            <a:ext cx="1314094" cy="3166988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id="{9709578E-CC3F-D20E-A53F-097BC2C30CF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77521" t="-1297" b="858"/>
          <a:stretch/>
        </p:blipFill>
        <p:spPr>
          <a:xfrm rot="5400000" flipH="1">
            <a:off x="4982518" y="4866685"/>
            <a:ext cx="757331" cy="3225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4213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 Placeholder 60">
            <a:extLst>
              <a:ext uri="{FF2B5EF4-FFF2-40B4-BE49-F238E27FC236}">
                <a16:creationId xmlns:a16="http://schemas.microsoft.com/office/drawing/2014/main" id="{F5099534-80A1-BC0A-864E-AE82BC3E99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57658" y="2057359"/>
            <a:ext cx="3694176" cy="1152144"/>
          </a:xfrm>
        </p:spPr>
        <p:txBody>
          <a:bodyPr lIns="91440" rIns="91440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9600" b="0" baseline="0">
                <a:solidFill>
                  <a:schemeClr val="accent1"/>
                </a:solidFill>
                <a:latin typeface="Kunstler Script" panose="030304020206070D0D06" pitchFamily="66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Title 46">
            <a:extLst>
              <a:ext uri="{FF2B5EF4-FFF2-40B4-BE49-F238E27FC236}">
                <a16:creationId xmlns:a16="http://schemas.microsoft.com/office/drawing/2014/main" id="{06404277-069A-CB1F-32C5-80FE701EAC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2984" y="3014577"/>
            <a:ext cx="3264408" cy="859536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6000" cap="all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BE59F9-EA64-7CA2-CFC4-636EC4234963}"/>
              </a:ext>
            </a:extLst>
          </p:cNvPr>
          <p:cNvPicPr>
            <a:picLocks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37320" y="800648"/>
            <a:ext cx="4054680" cy="5256704"/>
          </a:xfrm>
          <a:prstGeom prst="rect">
            <a:avLst/>
          </a:prstGeom>
          <a:ln w="127000">
            <a:noFill/>
            <a:miter lim="800000"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1DB26F5-7D67-2411-46A3-B28F28E49A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73190" y="1762388"/>
            <a:ext cx="2289544" cy="250928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1769705-1E7B-8367-A0AA-757C81F1E49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50817" y="574157"/>
            <a:ext cx="2289544" cy="320217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C685DE5-BF42-F089-AE10-7EAB79B56D8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93960" y="3997842"/>
            <a:ext cx="2289544" cy="2860158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1BA37174-02DD-A708-827A-D268E659FDF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r="40652" b="11734"/>
          <a:stretch/>
        </p:blipFill>
        <p:spPr>
          <a:xfrm rot="5400000" flipH="1">
            <a:off x="459186" y="-441448"/>
            <a:ext cx="1884841" cy="2803215"/>
          </a:xfrm>
          <a:prstGeom prst="rect">
            <a:avLst/>
          </a:prstGeom>
        </p:spPr>
      </p:pic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B83DD02B-DD97-9CFA-6399-EB015D5A700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141208" y="800648"/>
            <a:ext cx="4050792" cy="5257800"/>
          </a:xfrm>
          <a:custGeom>
            <a:avLst/>
            <a:gdLst>
              <a:gd name="connsiteX0" fmla="*/ 506848 w 4050792"/>
              <a:gd name="connsiteY0" fmla="*/ 4954105 h 5257800"/>
              <a:gd name="connsiteX1" fmla="*/ 503156 w 4050792"/>
              <a:gd name="connsiteY1" fmla="*/ 4979075 h 5257800"/>
              <a:gd name="connsiteX2" fmla="*/ 480954 w 4050792"/>
              <a:gd name="connsiteY2" fmla="*/ 5053198 h 5257800"/>
              <a:gd name="connsiteX3" fmla="*/ 410640 w 4050792"/>
              <a:gd name="connsiteY3" fmla="*/ 5193351 h 5257800"/>
              <a:gd name="connsiteX4" fmla="*/ 370218 w 4050792"/>
              <a:gd name="connsiteY4" fmla="*/ 5257800 h 5257800"/>
              <a:gd name="connsiteX5" fmla="*/ 188744 w 4050792"/>
              <a:gd name="connsiteY5" fmla="*/ 5257800 h 5257800"/>
              <a:gd name="connsiteX6" fmla="*/ 246184 w 4050792"/>
              <a:gd name="connsiteY6" fmla="*/ 5198013 h 5257800"/>
              <a:gd name="connsiteX7" fmla="*/ 308870 w 4050792"/>
              <a:gd name="connsiteY7" fmla="*/ 5134912 h 5257800"/>
              <a:gd name="connsiteX8" fmla="*/ 429484 w 4050792"/>
              <a:gd name="connsiteY8" fmla="*/ 5017899 h 5257800"/>
              <a:gd name="connsiteX9" fmla="*/ 467074 w 4050792"/>
              <a:gd name="connsiteY9" fmla="*/ 4986356 h 5257800"/>
              <a:gd name="connsiteX10" fmla="*/ 487346 w 4050792"/>
              <a:gd name="connsiteY10" fmla="*/ 4970095 h 5257800"/>
              <a:gd name="connsiteX11" fmla="*/ 2024526 w 4050792"/>
              <a:gd name="connsiteY11" fmla="*/ 4852233 h 5257800"/>
              <a:gd name="connsiteX12" fmla="*/ 2021710 w 4050792"/>
              <a:gd name="connsiteY12" fmla="*/ 4862113 h 5257800"/>
              <a:gd name="connsiteX13" fmla="*/ 2007044 w 4050792"/>
              <a:gd name="connsiteY13" fmla="*/ 4883802 h 5257800"/>
              <a:gd name="connsiteX14" fmla="*/ 1996476 w 4050792"/>
              <a:gd name="connsiteY14" fmla="*/ 4894775 h 5257800"/>
              <a:gd name="connsiteX15" fmla="*/ 1972016 w 4050792"/>
              <a:gd name="connsiteY15" fmla="*/ 4918767 h 5257800"/>
              <a:gd name="connsiteX16" fmla="*/ 1941164 w 4050792"/>
              <a:gd name="connsiteY16" fmla="*/ 4945087 h 5257800"/>
              <a:gd name="connsiteX17" fmla="*/ 1757084 w 4050792"/>
              <a:gd name="connsiteY17" fmla="*/ 5100192 h 5257800"/>
              <a:gd name="connsiteX18" fmla="*/ 1684860 w 4050792"/>
              <a:gd name="connsiteY18" fmla="*/ 5154196 h 5257800"/>
              <a:gd name="connsiteX19" fmla="*/ 1649218 w 4050792"/>
              <a:gd name="connsiteY19" fmla="*/ 5179886 h 5257800"/>
              <a:gd name="connsiteX20" fmla="*/ 1544113 w 4050792"/>
              <a:gd name="connsiteY20" fmla="*/ 5257800 h 5257800"/>
              <a:gd name="connsiteX21" fmla="*/ 1260459 w 4050792"/>
              <a:gd name="connsiteY21" fmla="*/ 5257800 h 5257800"/>
              <a:gd name="connsiteX22" fmla="*/ 1511914 w 4050792"/>
              <a:gd name="connsiteY22" fmla="*/ 5098995 h 5257800"/>
              <a:gd name="connsiteX23" fmla="*/ 1764466 w 4050792"/>
              <a:gd name="connsiteY23" fmla="*/ 4963162 h 5257800"/>
              <a:gd name="connsiteX24" fmla="*/ 1926432 w 4050792"/>
              <a:gd name="connsiteY24" fmla="*/ 4890466 h 5257800"/>
              <a:gd name="connsiteX25" fmla="*/ 1979892 w 4050792"/>
              <a:gd name="connsiteY25" fmla="*/ 4866860 h 5257800"/>
              <a:gd name="connsiteX26" fmla="*/ 1979890 w 4050792"/>
              <a:gd name="connsiteY26" fmla="*/ 4866860 h 5257800"/>
              <a:gd name="connsiteX27" fmla="*/ 2024526 w 4050792"/>
              <a:gd name="connsiteY27" fmla="*/ 4852233 h 5257800"/>
              <a:gd name="connsiteX28" fmla="*/ 3336318 w 4050792"/>
              <a:gd name="connsiteY28" fmla="*/ 0 h 5257800"/>
              <a:gd name="connsiteX29" fmla="*/ 3722859 w 4050792"/>
              <a:gd name="connsiteY29" fmla="*/ 0 h 5257800"/>
              <a:gd name="connsiteX30" fmla="*/ 3733509 w 4050792"/>
              <a:gd name="connsiteY30" fmla="*/ 76053 h 5257800"/>
              <a:gd name="connsiteX31" fmla="*/ 3685997 w 4050792"/>
              <a:gd name="connsiteY31" fmla="*/ 266649 h 5257800"/>
              <a:gd name="connsiteX32" fmla="*/ 3605590 w 4050792"/>
              <a:gd name="connsiteY32" fmla="*/ 292601 h 5257800"/>
              <a:gd name="connsiteX33" fmla="*/ 3339372 w 4050792"/>
              <a:gd name="connsiteY33" fmla="*/ 6518 h 5257800"/>
              <a:gd name="connsiteX34" fmla="*/ 2418284 w 4050792"/>
              <a:gd name="connsiteY34" fmla="*/ 0 h 5257800"/>
              <a:gd name="connsiteX35" fmla="*/ 2838011 w 4050792"/>
              <a:gd name="connsiteY35" fmla="*/ 0 h 5257800"/>
              <a:gd name="connsiteX36" fmla="*/ 2816925 w 4050792"/>
              <a:gd name="connsiteY36" fmla="*/ 39104 h 5257800"/>
              <a:gd name="connsiteX37" fmla="*/ 2733547 w 4050792"/>
              <a:gd name="connsiteY37" fmla="*/ 155273 h 5257800"/>
              <a:gd name="connsiteX38" fmla="*/ 2496153 w 4050792"/>
              <a:gd name="connsiteY38" fmla="*/ 273314 h 5257800"/>
              <a:gd name="connsiteX39" fmla="*/ 2418725 w 4050792"/>
              <a:gd name="connsiteY39" fmla="*/ 170465 h 5257800"/>
              <a:gd name="connsiteX40" fmla="*/ 2404746 w 4050792"/>
              <a:gd name="connsiteY40" fmla="*/ 67480 h 5257800"/>
              <a:gd name="connsiteX41" fmla="*/ 0 w 4050792"/>
              <a:gd name="connsiteY41" fmla="*/ 0 h 5257800"/>
              <a:gd name="connsiteX42" fmla="*/ 2397059 w 4050792"/>
              <a:gd name="connsiteY42" fmla="*/ 0 h 5257800"/>
              <a:gd name="connsiteX43" fmla="*/ 2389775 w 4050792"/>
              <a:gd name="connsiteY43" fmla="*/ 22499 h 5257800"/>
              <a:gd name="connsiteX44" fmla="*/ 2399507 w 4050792"/>
              <a:gd name="connsiteY44" fmla="*/ 175259 h 5257800"/>
              <a:gd name="connsiteX45" fmla="*/ 2490867 w 4050792"/>
              <a:gd name="connsiteY45" fmla="*/ 292369 h 5257800"/>
              <a:gd name="connsiteX46" fmla="*/ 2521620 w 4050792"/>
              <a:gd name="connsiteY46" fmla="*/ 296394 h 5257800"/>
              <a:gd name="connsiteX47" fmla="*/ 2747554 w 4050792"/>
              <a:gd name="connsiteY47" fmla="*/ 169261 h 5257800"/>
              <a:gd name="connsiteX48" fmla="*/ 2747553 w 4050792"/>
              <a:gd name="connsiteY48" fmla="*/ 169261 h 5257800"/>
              <a:gd name="connsiteX49" fmla="*/ 2832030 w 4050792"/>
              <a:gd name="connsiteY49" fmla="*/ 52612 h 5257800"/>
              <a:gd name="connsiteX50" fmla="*/ 2860580 w 4050792"/>
              <a:gd name="connsiteY50" fmla="*/ 0 h 5257800"/>
              <a:gd name="connsiteX51" fmla="*/ 3314855 w 4050792"/>
              <a:gd name="connsiteY51" fmla="*/ 0 h 5257800"/>
              <a:gd name="connsiteX52" fmla="*/ 3319687 w 4050792"/>
              <a:gd name="connsiteY52" fmla="*/ 10411 h 5257800"/>
              <a:gd name="connsiteX53" fmla="*/ 3602293 w 4050792"/>
              <a:gd name="connsiteY53" fmla="*/ 312091 h 5257800"/>
              <a:gd name="connsiteX54" fmla="*/ 3623097 w 4050792"/>
              <a:gd name="connsiteY54" fmla="*/ 313881 h 5257800"/>
              <a:gd name="connsiteX55" fmla="*/ 3700368 w 4050792"/>
              <a:gd name="connsiteY55" fmla="*/ 280262 h 5257800"/>
              <a:gd name="connsiteX56" fmla="*/ 3753557 w 4050792"/>
              <a:gd name="connsiteY56" fmla="*/ 77199 h 5257800"/>
              <a:gd name="connsiteX57" fmla="*/ 3742797 w 4050792"/>
              <a:gd name="connsiteY57" fmla="*/ 0 h 5257800"/>
              <a:gd name="connsiteX58" fmla="*/ 4050792 w 4050792"/>
              <a:gd name="connsiteY58" fmla="*/ 0 h 5257800"/>
              <a:gd name="connsiteX59" fmla="*/ 4050792 w 4050792"/>
              <a:gd name="connsiteY59" fmla="*/ 5257800 h 5257800"/>
              <a:gd name="connsiteX60" fmla="*/ 1593618 w 4050792"/>
              <a:gd name="connsiteY60" fmla="*/ 5257800 h 5257800"/>
              <a:gd name="connsiteX61" fmla="*/ 1610882 w 4050792"/>
              <a:gd name="connsiteY61" fmla="*/ 5245236 h 5257800"/>
              <a:gd name="connsiteX62" fmla="*/ 1737496 w 4050792"/>
              <a:gd name="connsiteY62" fmla="*/ 5151674 h 5257800"/>
              <a:gd name="connsiteX63" fmla="*/ 1810062 w 4050792"/>
              <a:gd name="connsiteY63" fmla="*/ 5092229 h 5257800"/>
              <a:gd name="connsiteX64" fmla="*/ 1848940 w 4050792"/>
              <a:gd name="connsiteY64" fmla="*/ 5059592 h 5257800"/>
              <a:gd name="connsiteX65" fmla="*/ 1874318 w 4050792"/>
              <a:gd name="connsiteY65" fmla="*/ 5039421 h 5257800"/>
              <a:gd name="connsiteX66" fmla="*/ 1913918 w 4050792"/>
              <a:gd name="connsiteY66" fmla="*/ 5007054 h 5257800"/>
              <a:gd name="connsiteX67" fmla="*/ 2027890 w 4050792"/>
              <a:gd name="connsiteY67" fmla="*/ 4900551 h 5257800"/>
              <a:gd name="connsiteX68" fmla="*/ 2055894 w 4050792"/>
              <a:gd name="connsiteY68" fmla="*/ 4859874 h 5257800"/>
              <a:gd name="connsiteX69" fmla="*/ 2064086 w 4050792"/>
              <a:gd name="connsiteY69" fmla="*/ 4845878 h 5257800"/>
              <a:gd name="connsiteX70" fmla="*/ 2063616 w 4050792"/>
              <a:gd name="connsiteY70" fmla="*/ 4825154 h 5257800"/>
              <a:gd name="connsiteX71" fmla="*/ 2043880 w 4050792"/>
              <a:gd name="connsiteY71" fmla="*/ 4819802 h 5257800"/>
              <a:gd name="connsiteX72" fmla="*/ 2010512 w 4050792"/>
              <a:gd name="connsiteY72" fmla="*/ 4831933 h 5257800"/>
              <a:gd name="connsiteX73" fmla="*/ 2010520 w 4050792"/>
              <a:gd name="connsiteY73" fmla="*/ 4831920 h 5257800"/>
              <a:gd name="connsiteX74" fmla="*/ 1959368 w 4050792"/>
              <a:gd name="connsiteY74" fmla="*/ 4851217 h 5257800"/>
              <a:gd name="connsiteX75" fmla="*/ 1812594 w 4050792"/>
              <a:gd name="connsiteY75" fmla="*/ 4916735 h 5257800"/>
              <a:gd name="connsiteX76" fmla="*/ 1765012 w 4050792"/>
              <a:gd name="connsiteY76" fmla="*/ 4938784 h 5257800"/>
              <a:gd name="connsiteX77" fmla="*/ 1598010 w 4050792"/>
              <a:gd name="connsiteY77" fmla="*/ 5022299 h 5257800"/>
              <a:gd name="connsiteX78" fmla="*/ 1560706 w 4050792"/>
              <a:gd name="connsiteY78" fmla="*/ 5044386 h 5257800"/>
              <a:gd name="connsiteX79" fmla="*/ 1512320 w 4050792"/>
              <a:gd name="connsiteY79" fmla="*/ 5072932 h 5257800"/>
              <a:gd name="connsiteX80" fmla="*/ 1488336 w 4050792"/>
              <a:gd name="connsiteY80" fmla="*/ 5086041 h 5257800"/>
              <a:gd name="connsiteX81" fmla="*/ 1462690 w 4050792"/>
              <a:gd name="connsiteY81" fmla="*/ 5100153 h 5257800"/>
              <a:gd name="connsiteX82" fmla="*/ 1405804 w 4050792"/>
              <a:gd name="connsiteY82" fmla="*/ 5134603 h 5257800"/>
              <a:gd name="connsiteX83" fmla="*/ 1381628 w 4050792"/>
              <a:gd name="connsiteY83" fmla="*/ 5149410 h 5257800"/>
              <a:gd name="connsiteX84" fmla="*/ 1345536 w 4050792"/>
              <a:gd name="connsiteY84" fmla="*/ 5171267 h 5257800"/>
              <a:gd name="connsiteX85" fmla="*/ 1262274 w 4050792"/>
              <a:gd name="connsiteY85" fmla="*/ 5222338 h 5257800"/>
              <a:gd name="connsiteX86" fmla="*/ 1208671 w 4050792"/>
              <a:gd name="connsiteY86" fmla="*/ 5257800 h 5257800"/>
              <a:gd name="connsiteX87" fmla="*/ 402504 w 4050792"/>
              <a:gd name="connsiteY87" fmla="*/ 5257800 h 5257800"/>
              <a:gd name="connsiteX88" fmla="*/ 413195 w 4050792"/>
              <a:gd name="connsiteY88" fmla="*/ 5241235 h 5257800"/>
              <a:gd name="connsiteX89" fmla="*/ 487642 w 4050792"/>
              <a:gd name="connsiteY89" fmla="*/ 5100372 h 5257800"/>
              <a:gd name="connsiteX90" fmla="*/ 529644 w 4050792"/>
              <a:gd name="connsiteY90" fmla="*/ 4978367 h 5257800"/>
              <a:gd name="connsiteX91" fmla="*/ 526608 w 4050792"/>
              <a:gd name="connsiteY91" fmla="*/ 4944508 h 5257800"/>
              <a:gd name="connsiteX92" fmla="*/ 504790 w 4050792"/>
              <a:gd name="connsiteY92" fmla="*/ 4936044 h 5257800"/>
              <a:gd name="connsiteX93" fmla="*/ 448844 w 4050792"/>
              <a:gd name="connsiteY93" fmla="*/ 4972064 h 5257800"/>
              <a:gd name="connsiteX94" fmla="*/ 446902 w 4050792"/>
              <a:gd name="connsiteY94" fmla="*/ 4973813 h 5257800"/>
              <a:gd name="connsiteX95" fmla="*/ 311340 w 4050792"/>
              <a:gd name="connsiteY95" fmla="*/ 5100410 h 5257800"/>
              <a:gd name="connsiteX96" fmla="*/ 226137 w 4050792"/>
              <a:gd name="connsiteY96" fmla="*/ 5186427 h 5257800"/>
              <a:gd name="connsiteX97" fmla="*/ 157496 w 4050792"/>
              <a:gd name="connsiteY97" fmla="*/ 5257800 h 5257800"/>
              <a:gd name="connsiteX98" fmla="*/ 0 w 4050792"/>
              <a:gd name="connsiteY98" fmla="*/ 5257800 h 525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</a:cxnLst>
            <a:rect l="l" t="t" r="r" b="b"/>
            <a:pathLst>
              <a:path w="4050792" h="5257800">
                <a:moveTo>
                  <a:pt x="506848" y="4954105"/>
                </a:moveTo>
                <a:lnTo>
                  <a:pt x="503156" y="4979075"/>
                </a:lnTo>
                <a:cubicBezTo>
                  <a:pt x="498784" y="5008547"/>
                  <a:pt x="490152" y="5030956"/>
                  <a:pt x="480954" y="5053198"/>
                </a:cubicBezTo>
                <a:cubicBezTo>
                  <a:pt x="460783" y="5101921"/>
                  <a:pt x="437062" y="5147821"/>
                  <a:pt x="410640" y="5193351"/>
                </a:cubicBezTo>
                <a:lnTo>
                  <a:pt x="370218" y="5257800"/>
                </a:lnTo>
                <a:lnTo>
                  <a:pt x="188744" y="5257800"/>
                </a:lnTo>
                <a:lnTo>
                  <a:pt x="246184" y="5198013"/>
                </a:lnTo>
                <a:cubicBezTo>
                  <a:pt x="267982" y="5175801"/>
                  <a:pt x="289214" y="5154536"/>
                  <a:pt x="308870" y="5134912"/>
                </a:cubicBezTo>
                <a:cubicBezTo>
                  <a:pt x="347732" y="5096088"/>
                  <a:pt x="388318" y="5056698"/>
                  <a:pt x="429484" y="5017899"/>
                </a:cubicBezTo>
                <a:cubicBezTo>
                  <a:pt x="441100" y="5006952"/>
                  <a:pt x="453720" y="4996943"/>
                  <a:pt x="467074" y="4986356"/>
                </a:cubicBezTo>
                <a:cubicBezTo>
                  <a:pt x="473544" y="4981223"/>
                  <a:pt x="480298" y="4975884"/>
                  <a:pt x="487346" y="4970095"/>
                </a:cubicBezTo>
                <a:close/>
                <a:moveTo>
                  <a:pt x="2024526" y="4852233"/>
                </a:moveTo>
                <a:cubicBezTo>
                  <a:pt x="2026974" y="4851448"/>
                  <a:pt x="2023150" y="4859990"/>
                  <a:pt x="2021710" y="4862113"/>
                </a:cubicBezTo>
                <a:lnTo>
                  <a:pt x="2007044" y="4883802"/>
                </a:lnTo>
                <a:cubicBezTo>
                  <a:pt x="2003468" y="4887391"/>
                  <a:pt x="1999974" y="4891083"/>
                  <a:pt x="1996476" y="4894775"/>
                </a:cubicBezTo>
                <a:cubicBezTo>
                  <a:pt x="1988778" y="4902867"/>
                  <a:pt x="1980816" y="4911267"/>
                  <a:pt x="1972016" y="4918767"/>
                </a:cubicBezTo>
                <a:lnTo>
                  <a:pt x="1941164" y="4945087"/>
                </a:lnTo>
                <a:cubicBezTo>
                  <a:pt x="1881164" y="4996313"/>
                  <a:pt x="1819120" y="5049275"/>
                  <a:pt x="1757084" y="5100192"/>
                </a:cubicBezTo>
                <a:cubicBezTo>
                  <a:pt x="1733786" y="5119321"/>
                  <a:pt x="1708914" y="5137048"/>
                  <a:pt x="1684860" y="5154196"/>
                </a:cubicBezTo>
                <a:cubicBezTo>
                  <a:pt x="1672928" y="5162699"/>
                  <a:pt x="1660998" y="5171202"/>
                  <a:pt x="1649218" y="5179886"/>
                </a:cubicBezTo>
                <a:lnTo>
                  <a:pt x="1544113" y="5257800"/>
                </a:lnTo>
                <a:lnTo>
                  <a:pt x="1260459" y="5257800"/>
                </a:lnTo>
                <a:lnTo>
                  <a:pt x="1511914" y="5098995"/>
                </a:lnTo>
                <a:cubicBezTo>
                  <a:pt x="1611680" y="5039871"/>
                  <a:pt x="1689572" y="4997972"/>
                  <a:pt x="1764466" y="4963162"/>
                </a:cubicBezTo>
                <a:cubicBezTo>
                  <a:pt x="1818154" y="4938205"/>
                  <a:pt x="1873196" y="4913943"/>
                  <a:pt x="1926432" y="4890466"/>
                </a:cubicBezTo>
                <a:lnTo>
                  <a:pt x="1979892" y="4866860"/>
                </a:lnTo>
                <a:lnTo>
                  <a:pt x="1979890" y="4866860"/>
                </a:lnTo>
                <a:cubicBezTo>
                  <a:pt x="1983082" y="4865432"/>
                  <a:pt x="2011512" y="4856362"/>
                  <a:pt x="2024526" y="4852233"/>
                </a:cubicBezTo>
                <a:close/>
                <a:moveTo>
                  <a:pt x="3336318" y="0"/>
                </a:moveTo>
                <a:lnTo>
                  <a:pt x="3722859" y="0"/>
                </a:lnTo>
                <a:lnTo>
                  <a:pt x="3733509" y="76053"/>
                </a:lnTo>
                <a:cubicBezTo>
                  <a:pt x="3738102" y="158112"/>
                  <a:pt x="3721231" y="229601"/>
                  <a:pt x="3685997" y="266649"/>
                </a:cubicBezTo>
                <a:cubicBezTo>
                  <a:pt x="3664524" y="289223"/>
                  <a:pt x="3637409" y="297921"/>
                  <a:pt x="3605590" y="292601"/>
                </a:cubicBezTo>
                <a:cubicBezTo>
                  <a:pt x="3522157" y="278584"/>
                  <a:pt x="3405756" y="133260"/>
                  <a:pt x="3339372" y="6518"/>
                </a:cubicBezTo>
                <a:close/>
                <a:moveTo>
                  <a:pt x="2418284" y="0"/>
                </a:moveTo>
                <a:lnTo>
                  <a:pt x="2838011" y="0"/>
                </a:lnTo>
                <a:lnTo>
                  <a:pt x="2816925" y="39104"/>
                </a:lnTo>
                <a:cubicBezTo>
                  <a:pt x="2787772" y="87985"/>
                  <a:pt x="2758861" y="130008"/>
                  <a:pt x="2733547" y="155273"/>
                </a:cubicBezTo>
                <a:cubicBezTo>
                  <a:pt x="2663878" y="224807"/>
                  <a:pt x="2564935" y="292298"/>
                  <a:pt x="2496153" y="273314"/>
                </a:cubicBezTo>
                <a:cubicBezTo>
                  <a:pt x="2459321" y="263129"/>
                  <a:pt x="2433269" y="228539"/>
                  <a:pt x="2418725" y="170465"/>
                </a:cubicBezTo>
                <a:cubicBezTo>
                  <a:pt x="2408452" y="129455"/>
                  <a:pt x="2404252" y="95776"/>
                  <a:pt x="2404746" y="67480"/>
                </a:cubicBezTo>
                <a:close/>
                <a:moveTo>
                  <a:pt x="0" y="0"/>
                </a:moveTo>
                <a:lnTo>
                  <a:pt x="2397059" y="0"/>
                </a:lnTo>
                <a:lnTo>
                  <a:pt x="2389775" y="22499"/>
                </a:lnTo>
                <a:cubicBezTo>
                  <a:pt x="2381548" y="60532"/>
                  <a:pt x="2382967" y="109231"/>
                  <a:pt x="2399507" y="175259"/>
                </a:cubicBezTo>
                <a:cubicBezTo>
                  <a:pt x="2415911" y="240747"/>
                  <a:pt x="2446648" y="280151"/>
                  <a:pt x="2490867" y="292369"/>
                </a:cubicBezTo>
                <a:cubicBezTo>
                  <a:pt x="2500871" y="295130"/>
                  <a:pt x="2511160" y="296394"/>
                  <a:pt x="2521620" y="296394"/>
                </a:cubicBezTo>
                <a:cubicBezTo>
                  <a:pt x="2612431" y="296394"/>
                  <a:pt x="2715521" y="201231"/>
                  <a:pt x="2747554" y="169261"/>
                </a:cubicBezTo>
                <a:lnTo>
                  <a:pt x="2747553" y="169261"/>
                </a:lnTo>
                <a:cubicBezTo>
                  <a:pt x="2773542" y="143321"/>
                  <a:pt x="2802744" y="101297"/>
                  <a:pt x="2832030" y="52612"/>
                </a:cubicBezTo>
                <a:lnTo>
                  <a:pt x="2860580" y="0"/>
                </a:lnTo>
                <a:lnTo>
                  <a:pt x="3314855" y="0"/>
                </a:lnTo>
                <a:lnTo>
                  <a:pt x="3319687" y="10411"/>
                </a:lnTo>
                <a:cubicBezTo>
                  <a:pt x="3386550" y="139775"/>
                  <a:pt x="3506761" y="296040"/>
                  <a:pt x="3602293" y="312091"/>
                </a:cubicBezTo>
                <a:cubicBezTo>
                  <a:pt x="3609393" y="313275"/>
                  <a:pt x="3616331" y="313881"/>
                  <a:pt x="3623097" y="313881"/>
                </a:cubicBezTo>
                <a:cubicBezTo>
                  <a:pt x="3652833" y="313871"/>
                  <a:pt x="3679250" y="302452"/>
                  <a:pt x="3700368" y="280262"/>
                </a:cubicBezTo>
                <a:cubicBezTo>
                  <a:pt x="3739457" y="239164"/>
                  <a:pt x="3758206" y="164153"/>
                  <a:pt x="3753557" y="77199"/>
                </a:cubicBezTo>
                <a:lnTo>
                  <a:pt x="3742797" y="0"/>
                </a:lnTo>
                <a:lnTo>
                  <a:pt x="4050792" y="0"/>
                </a:lnTo>
                <a:lnTo>
                  <a:pt x="4050792" y="5257800"/>
                </a:lnTo>
                <a:lnTo>
                  <a:pt x="1593618" y="5257800"/>
                </a:lnTo>
                <a:lnTo>
                  <a:pt x="1610882" y="5245236"/>
                </a:lnTo>
                <a:cubicBezTo>
                  <a:pt x="1652662" y="5214902"/>
                  <a:pt x="1695862" y="5183526"/>
                  <a:pt x="1737496" y="5151674"/>
                </a:cubicBezTo>
                <a:cubicBezTo>
                  <a:pt x="1762254" y="5132738"/>
                  <a:pt x="1786560" y="5112142"/>
                  <a:pt x="1810062" y="5092229"/>
                </a:cubicBezTo>
                <a:cubicBezTo>
                  <a:pt x="1822970" y="5081281"/>
                  <a:pt x="1835886" y="5070334"/>
                  <a:pt x="1848940" y="5059592"/>
                </a:cubicBezTo>
                <a:cubicBezTo>
                  <a:pt x="1857276" y="5052723"/>
                  <a:pt x="1865796" y="5046072"/>
                  <a:pt x="1874318" y="5039421"/>
                </a:cubicBezTo>
                <a:cubicBezTo>
                  <a:pt x="1887588" y="5029052"/>
                  <a:pt x="1901314" y="5018336"/>
                  <a:pt x="1913918" y="5007054"/>
                </a:cubicBezTo>
                <a:cubicBezTo>
                  <a:pt x="1951856" y="4973054"/>
                  <a:pt x="1991088" y="4937909"/>
                  <a:pt x="2027890" y="4900551"/>
                </a:cubicBezTo>
                <a:cubicBezTo>
                  <a:pt x="2038954" y="4889321"/>
                  <a:pt x="2047184" y="4875016"/>
                  <a:pt x="2055894" y="4859874"/>
                </a:cubicBezTo>
                <a:cubicBezTo>
                  <a:pt x="2058602" y="4855166"/>
                  <a:pt x="2061302" y="4850484"/>
                  <a:pt x="2064086" y="4845878"/>
                </a:cubicBezTo>
                <a:cubicBezTo>
                  <a:pt x="2068586" y="4838455"/>
                  <a:pt x="2068416" y="4830711"/>
                  <a:pt x="2063616" y="4825154"/>
                </a:cubicBezTo>
                <a:cubicBezTo>
                  <a:pt x="2057980" y="4818632"/>
                  <a:pt x="2051526" y="4816882"/>
                  <a:pt x="2043880" y="4819802"/>
                </a:cubicBezTo>
                <a:cubicBezTo>
                  <a:pt x="2032830" y="4824035"/>
                  <a:pt x="2021672" y="4827984"/>
                  <a:pt x="2010512" y="4831933"/>
                </a:cubicBezTo>
                <a:lnTo>
                  <a:pt x="2010520" y="4831920"/>
                </a:lnTo>
                <a:cubicBezTo>
                  <a:pt x="1993560" y="4837928"/>
                  <a:pt x="1976030" y="4844129"/>
                  <a:pt x="1959368" y="4851217"/>
                </a:cubicBezTo>
                <a:cubicBezTo>
                  <a:pt x="1908446" y="4872893"/>
                  <a:pt x="1859064" y="4894930"/>
                  <a:pt x="1812594" y="4916735"/>
                </a:cubicBezTo>
                <a:cubicBezTo>
                  <a:pt x="1796768" y="4924170"/>
                  <a:pt x="1780894" y="4931464"/>
                  <a:pt x="1765012" y="4938784"/>
                </a:cubicBezTo>
                <a:cubicBezTo>
                  <a:pt x="1709316" y="4964384"/>
                  <a:pt x="1651728" y="4990871"/>
                  <a:pt x="1598010" y="5022299"/>
                </a:cubicBezTo>
                <a:cubicBezTo>
                  <a:pt x="1585540" y="5029605"/>
                  <a:pt x="1573120" y="5037002"/>
                  <a:pt x="1560706" y="5044386"/>
                </a:cubicBezTo>
                <a:cubicBezTo>
                  <a:pt x="1544614" y="5053970"/>
                  <a:pt x="1528524" y="5063554"/>
                  <a:pt x="1512320" y="5072932"/>
                </a:cubicBezTo>
                <a:cubicBezTo>
                  <a:pt x="1504438" y="5077486"/>
                  <a:pt x="1496388" y="5081770"/>
                  <a:pt x="1488336" y="5086041"/>
                </a:cubicBezTo>
                <a:cubicBezTo>
                  <a:pt x="1479714" y="5090621"/>
                  <a:pt x="1471092" y="5095187"/>
                  <a:pt x="1462690" y="5100153"/>
                </a:cubicBezTo>
                <a:cubicBezTo>
                  <a:pt x="1443602" y="5111409"/>
                  <a:pt x="1424704" y="5123013"/>
                  <a:pt x="1405804" y="5134603"/>
                </a:cubicBezTo>
                <a:lnTo>
                  <a:pt x="1381628" y="5149410"/>
                </a:lnTo>
                <a:cubicBezTo>
                  <a:pt x="1369622" y="5156717"/>
                  <a:pt x="1357582" y="5163998"/>
                  <a:pt x="1345536" y="5171267"/>
                </a:cubicBezTo>
                <a:cubicBezTo>
                  <a:pt x="1318114" y="5187823"/>
                  <a:pt x="1289758" y="5204958"/>
                  <a:pt x="1262274" y="5222338"/>
                </a:cubicBezTo>
                <a:lnTo>
                  <a:pt x="1208671" y="5257800"/>
                </a:lnTo>
                <a:lnTo>
                  <a:pt x="402504" y="5257800"/>
                </a:lnTo>
                <a:lnTo>
                  <a:pt x="413195" y="5241235"/>
                </a:lnTo>
                <a:cubicBezTo>
                  <a:pt x="440669" y="5194403"/>
                  <a:pt x="465548" y="5147339"/>
                  <a:pt x="487642" y="5100372"/>
                </a:cubicBezTo>
                <a:cubicBezTo>
                  <a:pt x="508084" y="5056878"/>
                  <a:pt x="521836" y="5016973"/>
                  <a:pt x="529644" y="4978367"/>
                </a:cubicBezTo>
                <a:cubicBezTo>
                  <a:pt x="532616" y="4963689"/>
                  <a:pt x="533014" y="4953964"/>
                  <a:pt x="526608" y="4944508"/>
                </a:cubicBezTo>
                <a:cubicBezTo>
                  <a:pt x="519276" y="4933703"/>
                  <a:pt x="517230" y="4932905"/>
                  <a:pt x="504790" y="4936044"/>
                </a:cubicBezTo>
                <a:cubicBezTo>
                  <a:pt x="482702" y="4941588"/>
                  <a:pt x="466262" y="4956395"/>
                  <a:pt x="448844" y="4972064"/>
                </a:cubicBezTo>
                <a:lnTo>
                  <a:pt x="446902" y="4973813"/>
                </a:lnTo>
                <a:cubicBezTo>
                  <a:pt x="402702" y="5013564"/>
                  <a:pt x="355682" y="5056389"/>
                  <a:pt x="311340" y="5100410"/>
                </a:cubicBezTo>
                <a:cubicBezTo>
                  <a:pt x="283927" y="5127618"/>
                  <a:pt x="255877" y="5155929"/>
                  <a:pt x="226137" y="5186427"/>
                </a:cubicBezTo>
                <a:lnTo>
                  <a:pt x="157496" y="5257800"/>
                </a:lnTo>
                <a:lnTo>
                  <a:pt x="0" y="525780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A3CA8D24-1288-7DFE-957F-CEF120DB906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76734" y="1762388"/>
            <a:ext cx="2286000" cy="2505456"/>
          </a:xfrm>
          <a:prstGeom prst="rect">
            <a:avLst/>
          </a:prstGeom>
          <a:solidFill>
            <a:schemeClr val="bg2"/>
          </a:solidFill>
        </p:spPr>
        <p:txBody>
          <a:bodyPr wrap="square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061E863C-D3F2-4C5C-8105-CBA985F9404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254361" y="574157"/>
            <a:ext cx="2286000" cy="3200400"/>
          </a:xfrm>
          <a:prstGeom prst="rect">
            <a:avLst/>
          </a:prstGeom>
          <a:solidFill>
            <a:schemeClr val="bg2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A3D04450-86FD-957B-BC96-B498096E741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597504" y="3995928"/>
            <a:ext cx="2286000" cy="2862072"/>
          </a:xfrm>
          <a:custGeom>
            <a:avLst/>
            <a:gdLst>
              <a:gd name="connsiteX0" fmla="*/ 2286000 w 2286000"/>
              <a:gd name="connsiteY0" fmla="*/ 2567794 h 2862072"/>
              <a:gd name="connsiteX1" fmla="*/ 2286000 w 2286000"/>
              <a:gd name="connsiteY1" fmla="*/ 2862072 h 2862072"/>
              <a:gd name="connsiteX2" fmla="*/ 2050801 w 2286000"/>
              <a:gd name="connsiteY2" fmla="*/ 2862072 h 2862072"/>
              <a:gd name="connsiteX3" fmla="*/ 2060480 w 2286000"/>
              <a:gd name="connsiteY3" fmla="*/ 2848799 h 2862072"/>
              <a:gd name="connsiteX4" fmla="*/ 2253943 w 2286000"/>
              <a:gd name="connsiteY4" fmla="*/ 2605188 h 2862072"/>
              <a:gd name="connsiteX5" fmla="*/ 171101 w 2286000"/>
              <a:gd name="connsiteY5" fmla="*/ 2238806 h 2862072"/>
              <a:gd name="connsiteX6" fmla="*/ 166982 w 2286000"/>
              <a:gd name="connsiteY6" fmla="*/ 2248787 h 2862072"/>
              <a:gd name="connsiteX7" fmla="*/ 154229 w 2286000"/>
              <a:gd name="connsiteY7" fmla="*/ 2263165 h 2862072"/>
              <a:gd name="connsiteX8" fmla="*/ 115681 w 2286000"/>
              <a:gd name="connsiteY8" fmla="*/ 2298639 h 2862072"/>
              <a:gd name="connsiteX9" fmla="*/ 64829 w 2286000"/>
              <a:gd name="connsiteY9" fmla="*/ 2335252 h 2862072"/>
              <a:gd name="connsiteX10" fmla="*/ 54340 w 2286000"/>
              <a:gd name="connsiteY10" fmla="*/ 2344344 h 2862072"/>
              <a:gd name="connsiteX11" fmla="*/ 58814 w 2286000"/>
              <a:gd name="connsiteY11" fmla="*/ 2363051 h 2862072"/>
              <a:gd name="connsiteX12" fmla="*/ 72146 w 2286000"/>
              <a:gd name="connsiteY12" fmla="*/ 2365574 h 2862072"/>
              <a:gd name="connsiteX13" fmla="*/ 105758 w 2286000"/>
              <a:gd name="connsiteY13" fmla="*/ 2362826 h 2862072"/>
              <a:gd name="connsiteX14" fmla="*/ 149241 w 2286000"/>
              <a:gd name="connsiteY14" fmla="*/ 2362705 h 2862072"/>
              <a:gd name="connsiteX15" fmla="*/ 206832 w 2286000"/>
              <a:gd name="connsiteY15" fmla="*/ 2372647 h 2862072"/>
              <a:gd name="connsiteX16" fmla="*/ 220203 w 2286000"/>
              <a:gd name="connsiteY16" fmla="*/ 2378080 h 2862072"/>
              <a:gd name="connsiteX17" fmla="*/ 212688 w 2286000"/>
              <a:gd name="connsiteY17" fmla="*/ 2382253 h 2862072"/>
              <a:gd name="connsiteX18" fmla="*/ 172233 w 2286000"/>
              <a:gd name="connsiteY18" fmla="*/ 2392845 h 2862072"/>
              <a:gd name="connsiteX19" fmla="*/ 115063 w 2286000"/>
              <a:gd name="connsiteY19" fmla="*/ 2401241 h 2862072"/>
              <a:gd name="connsiteX20" fmla="*/ 89597 w 2286000"/>
              <a:gd name="connsiteY20" fmla="*/ 2406866 h 2862072"/>
              <a:gd name="connsiteX21" fmla="*/ 79648 w 2286000"/>
              <a:gd name="connsiteY21" fmla="*/ 2420750 h 2862072"/>
              <a:gd name="connsiteX22" fmla="*/ 88821 w 2286000"/>
              <a:gd name="connsiteY22" fmla="*/ 2432405 h 2862072"/>
              <a:gd name="connsiteX23" fmla="*/ 112036 w 2286000"/>
              <a:gd name="connsiteY23" fmla="*/ 2439695 h 2862072"/>
              <a:gd name="connsiteX24" fmla="*/ 155795 w 2286000"/>
              <a:gd name="connsiteY24" fmla="*/ 2456796 h 2862072"/>
              <a:gd name="connsiteX25" fmla="*/ 174983 w 2286000"/>
              <a:gd name="connsiteY25" fmla="*/ 2480831 h 2862072"/>
              <a:gd name="connsiteX26" fmla="*/ 171232 w 2286000"/>
              <a:gd name="connsiteY26" fmla="*/ 2494411 h 2862072"/>
              <a:gd name="connsiteX27" fmla="*/ 162744 w 2286000"/>
              <a:gd name="connsiteY27" fmla="*/ 2500383 h 2862072"/>
              <a:gd name="connsiteX28" fmla="*/ 113892 w 2286000"/>
              <a:gd name="connsiteY28" fmla="*/ 2504280 h 2862072"/>
              <a:gd name="connsiteX29" fmla="*/ 49589 w 2286000"/>
              <a:gd name="connsiteY29" fmla="*/ 2482142 h 2862072"/>
              <a:gd name="connsiteX30" fmla="*/ 6527 w 2286000"/>
              <a:gd name="connsiteY30" fmla="*/ 2449317 h 2862072"/>
              <a:gd name="connsiteX31" fmla="*/ 0 w 2286000"/>
              <a:gd name="connsiteY31" fmla="*/ 2441591 h 2862072"/>
              <a:gd name="connsiteX32" fmla="*/ 0 w 2286000"/>
              <a:gd name="connsiteY32" fmla="*/ 2320816 h 2862072"/>
              <a:gd name="connsiteX33" fmla="*/ 55248 w 2286000"/>
              <a:gd name="connsiteY33" fmla="*/ 2284523 h 2862072"/>
              <a:gd name="connsiteX34" fmla="*/ 83688 w 2286000"/>
              <a:gd name="connsiteY34" fmla="*/ 2271151 h 2862072"/>
              <a:gd name="connsiteX35" fmla="*/ 99481 w 2286000"/>
              <a:gd name="connsiteY35" fmla="*/ 2263743 h 2862072"/>
              <a:gd name="connsiteX36" fmla="*/ 148188 w 2286000"/>
              <a:gd name="connsiteY36" fmla="*/ 2244556 h 2862072"/>
              <a:gd name="connsiteX37" fmla="*/ 171101 w 2286000"/>
              <a:gd name="connsiteY37" fmla="*/ 2238806 h 2862072"/>
              <a:gd name="connsiteX38" fmla="*/ 2255731 w 2286000"/>
              <a:gd name="connsiteY38" fmla="*/ 2184439 h 2862072"/>
              <a:gd name="connsiteX39" fmla="*/ 2263038 w 2286000"/>
              <a:gd name="connsiteY39" fmla="*/ 2226917 h 2862072"/>
              <a:gd name="connsiteX40" fmla="*/ 2263012 w 2286000"/>
              <a:gd name="connsiteY40" fmla="*/ 2229412 h 2862072"/>
              <a:gd name="connsiteX41" fmla="*/ 2236062 w 2286000"/>
              <a:gd name="connsiteY41" fmla="*/ 2351649 h 2862072"/>
              <a:gd name="connsiteX42" fmla="*/ 2142669 w 2286000"/>
              <a:gd name="connsiteY42" fmla="*/ 2555882 h 2862072"/>
              <a:gd name="connsiteX43" fmla="*/ 2140984 w 2286000"/>
              <a:gd name="connsiteY43" fmla="*/ 2559094 h 2862072"/>
              <a:gd name="connsiteX44" fmla="*/ 2124003 w 2286000"/>
              <a:gd name="connsiteY44" fmla="*/ 2591728 h 2862072"/>
              <a:gd name="connsiteX45" fmla="*/ 2083623 w 2286000"/>
              <a:gd name="connsiteY45" fmla="*/ 2667742 h 2862072"/>
              <a:gd name="connsiteX46" fmla="*/ 2045648 w 2286000"/>
              <a:gd name="connsiteY46" fmla="*/ 2733079 h 2862072"/>
              <a:gd name="connsiteX47" fmla="*/ 2017282 w 2286000"/>
              <a:gd name="connsiteY47" fmla="*/ 2781417 h 2862072"/>
              <a:gd name="connsiteX48" fmla="*/ 1983514 w 2286000"/>
              <a:gd name="connsiteY48" fmla="*/ 2841574 h 2862072"/>
              <a:gd name="connsiteX49" fmla="*/ 1972060 w 2286000"/>
              <a:gd name="connsiteY49" fmla="*/ 2862072 h 2862072"/>
              <a:gd name="connsiteX50" fmla="*/ 1730227 w 2286000"/>
              <a:gd name="connsiteY50" fmla="*/ 2862072 h 2862072"/>
              <a:gd name="connsiteX51" fmla="*/ 1735957 w 2286000"/>
              <a:gd name="connsiteY51" fmla="*/ 2853038 h 2862072"/>
              <a:gd name="connsiteX52" fmla="*/ 1770433 w 2286000"/>
              <a:gd name="connsiteY52" fmla="*/ 2798981 h 2862072"/>
              <a:gd name="connsiteX53" fmla="*/ 1857883 w 2286000"/>
              <a:gd name="connsiteY53" fmla="*/ 2669108 h 2862072"/>
              <a:gd name="connsiteX54" fmla="*/ 1877205 w 2286000"/>
              <a:gd name="connsiteY54" fmla="*/ 2640631 h 2862072"/>
              <a:gd name="connsiteX55" fmla="*/ 1903666 w 2286000"/>
              <a:gd name="connsiteY55" fmla="*/ 2601428 h 2862072"/>
              <a:gd name="connsiteX56" fmla="*/ 1979770 w 2286000"/>
              <a:gd name="connsiteY56" fmla="*/ 2490502 h 2862072"/>
              <a:gd name="connsiteX57" fmla="*/ 2116799 w 2286000"/>
              <a:gd name="connsiteY57" fmla="*/ 2303318 h 2862072"/>
              <a:gd name="connsiteX58" fmla="*/ 2216998 w 2286000"/>
              <a:gd name="connsiteY58" fmla="*/ 2203838 h 2862072"/>
              <a:gd name="connsiteX59" fmla="*/ 2255731 w 2286000"/>
              <a:gd name="connsiteY59" fmla="*/ 2184439 h 2862072"/>
              <a:gd name="connsiteX60" fmla="*/ 0 w 2286000"/>
              <a:gd name="connsiteY60" fmla="*/ 0 h 2862072"/>
              <a:gd name="connsiteX61" fmla="*/ 2286000 w 2286000"/>
              <a:gd name="connsiteY61" fmla="*/ 0 h 2862072"/>
              <a:gd name="connsiteX62" fmla="*/ 2286000 w 2286000"/>
              <a:gd name="connsiteY62" fmla="*/ 2523631 h 2862072"/>
              <a:gd name="connsiteX63" fmla="*/ 2198885 w 2286000"/>
              <a:gd name="connsiteY63" fmla="*/ 2627924 h 2862072"/>
              <a:gd name="connsiteX64" fmla="*/ 2113995 w 2286000"/>
              <a:gd name="connsiteY64" fmla="*/ 2733626 h 2862072"/>
              <a:gd name="connsiteX65" fmla="*/ 2105299 w 2286000"/>
              <a:gd name="connsiteY65" fmla="*/ 2744537 h 2862072"/>
              <a:gd name="connsiteX66" fmla="*/ 2051285 w 2286000"/>
              <a:gd name="connsiteY66" fmla="*/ 2824644 h 2862072"/>
              <a:gd name="connsiteX67" fmla="*/ 2023086 w 2286000"/>
              <a:gd name="connsiteY67" fmla="*/ 2862072 h 2862072"/>
              <a:gd name="connsiteX68" fmla="*/ 1998446 w 2286000"/>
              <a:gd name="connsiteY68" fmla="*/ 2862072 h 2862072"/>
              <a:gd name="connsiteX69" fmla="*/ 1998566 w 2286000"/>
              <a:gd name="connsiteY69" fmla="*/ 2861726 h 2862072"/>
              <a:gd name="connsiteX70" fmla="*/ 2072482 w 2286000"/>
              <a:gd name="connsiteY70" fmla="*/ 2733529 h 2862072"/>
              <a:gd name="connsiteX71" fmla="*/ 2200133 w 2286000"/>
              <a:gd name="connsiteY71" fmla="*/ 2496379 h 2862072"/>
              <a:gd name="connsiteX72" fmla="*/ 2277279 w 2286000"/>
              <a:gd name="connsiteY72" fmla="*/ 2292705 h 2862072"/>
              <a:gd name="connsiteX73" fmla="*/ 2284586 w 2286000"/>
              <a:gd name="connsiteY73" fmla="*/ 2194447 h 2862072"/>
              <a:gd name="connsiteX74" fmla="*/ 2252117 w 2286000"/>
              <a:gd name="connsiteY74" fmla="*/ 2164268 h 2862072"/>
              <a:gd name="connsiteX75" fmla="*/ 2209343 w 2286000"/>
              <a:gd name="connsiteY75" fmla="*/ 2178316 h 2862072"/>
              <a:gd name="connsiteX76" fmla="*/ 2128724 w 2286000"/>
              <a:gd name="connsiteY76" fmla="*/ 2250806 h 2862072"/>
              <a:gd name="connsiteX77" fmla="*/ 2038958 w 2286000"/>
              <a:gd name="connsiteY77" fmla="*/ 2367034 h 2862072"/>
              <a:gd name="connsiteX78" fmla="*/ 2032694 w 2286000"/>
              <a:gd name="connsiteY78" fmla="*/ 2375468 h 2862072"/>
              <a:gd name="connsiteX79" fmla="*/ 1922127 w 2286000"/>
              <a:gd name="connsiteY79" fmla="*/ 2528512 h 2862072"/>
              <a:gd name="connsiteX80" fmla="*/ 1787607 w 2286000"/>
              <a:gd name="connsiteY80" fmla="*/ 2733219 h 2862072"/>
              <a:gd name="connsiteX81" fmla="*/ 1714397 w 2286000"/>
              <a:gd name="connsiteY81" fmla="*/ 2854397 h 2862072"/>
              <a:gd name="connsiteX82" fmla="*/ 1709868 w 2286000"/>
              <a:gd name="connsiteY82" fmla="*/ 2862072 h 2862072"/>
              <a:gd name="connsiteX83" fmla="*/ 0 w 2286000"/>
              <a:gd name="connsiteY83" fmla="*/ 2862072 h 2862072"/>
              <a:gd name="connsiteX84" fmla="*/ 0 w 2286000"/>
              <a:gd name="connsiteY84" fmla="*/ 2478855 h 2862072"/>
              <a:gd name="connsiteX85" fmla="*/ 10580 w 2286000"/>
              <a:gd name="connsiteY85" fmla="*/ 2490201 h 2862072"/>
              <a:gd name="connsiteX86" fmla="*/ 47470 w 2286000"/>
              <a:gd name="connsiteY86" fmla="*/ 2510094 h 2862072"/>
              <a:gd name="connsiteX87" fmla="*/ 112181 w 2286000"/>
              <a:gd name="connsiteY87" fmla="*/ 2531178 h 2862072"/>
              <a:gd name="connsiteX88" fmla="*/ 161599 w 2286000"/>
              <a:gd name="connsiteY88" fmla="*/ 2528740 h 2862072"/>
              <a:gd name="connsiteX89" fmla="*/ 190921 w 2286000"/>
              <a:gd name="connsiteY89" fmla="*/ 2512061 h 2862072"/>
              <a:gd name="connsiteX90" fmla="*/ 201502 w 2286000"/>
              <a:gd name="connsiteY90" fmla="*/ 2478709 h 2862072"/>
              <a:gd name="connsiteX91" fmla="*/ 162954 w 2286000"/>
              <a:gd name="connsiteY91" fmla="*/ 2431187 h 2862072"/>
              <a:gd name="connsiteX92" fmla="*/ 147622 w 2286000"/>
              <a:gd name="connsiteY92" fmla="*/ 2423704 h 2862072"/>
              <a:gd name="connsiteX93" fmla="*/ 167008 w 2286000"/>
              <a:gd name="connsiteY93" fmla="*/ 2419876 h 2862072"/>
              <a:gd name="connsiteX94" fmla="*/ 228455 w 2286000"/>
              <a:gd name="connsiteY94" fmla="*/ 2403825 h 2862072"/>
              <a:gd name="connsiteX95" fmla="*/ 245853 w 2286000"/>
              <a:gd name="connsiteY95" fmla="*/ 2383510 h 2862072"/>
              <a:gd name="connsiteX96" fmla="*/ 233732 w 2286000"/>
              <a:gd name="connsiteY96" fmla="*/ 2355337 h 2862072"/>
              <a:gd name="connsiteX97" fmla="*/ 207095 w 2286000"/>
              <a:gd name="connsiteY97" fmla="*/ 2345044 h 2862072"/>
              <a:gd name="connsiteX98" fmla="*/ 165007 w 2286000"/>
              <a:gd name="connsiteY98" fmla="*/ 2337793 h 2862072"/>
              <a:gd name="connsiteX99" fmla="*/ 144964 w 2286000"/>
              <a:gd name="connsiteY99" fmla="*/ 2337009 h 2862072"/>
              <a:gd name="connsiteX100" fmla="*/ 112010 w 2286000"/>
              <a:gd name="connsiteY100" fmla="*/ 2336980 h 2862072"/>
              <a:gd name="connsiteX101" fmla="*/ 117787 w 2286000"/>
              <a:gd name="connsiteY101" fmla="*/ 2330188 h 2862072"/>
              <a:gd name="connsiteX102" fmla="*/ 183393 w 2286000"/>
              <a:gd name="connsiteY102" fmla="*/ 2268638 h 2862072"/>
              <a:gd name="connsiteX103" fmla="*/ 198238 w 2286000"/>
              <a:gd name="connsiteY103" fmla="*/ 2241141 h 2862072"/>
              <a:gd name="connsiteX104" fmla="*/ 189921 w 2286000"/>
              <a:gd name="connsiteY104" fmla="*/ 2214366 h 2862072"/>
              <a:gd name="connsiteX105" fmla="*/ 170693 w 2286000"/>
              <a:gd name="connsiteY105" fmla="*/ 2211602 h 2862072"/>
              <a:gd name="connsiteX106" fmla="*/ 147293 w 2286000"/>
              <a:gd name="connsiteY106" fmla="*/ 2217714 h 2862072"/>
              <a:gd name="connsiteX107" fmla="*/ 94480 w 2286000"/>
              <a:gd name="connsiteY107" fmla="*/ 2237641 h 2862072"/>
              <a:gd name="connsiteX108" fmla="*/ 42311 w 2286000"/>
              <a:gd name="connsiteY108" fmla="*/ 2261878 h 2862072"/>
              <a:gd name="connsiteX109" fmla="*/ 7909 w 2286000"/>
              <a:gd name="connsiteY109" fmla="*/ 2280775 h 2862072"/>
              <a:gd name="connsiteX110" fmla="*/ 0 w 2286000"/>
              <a:gd name="connsiteY110" fmla="*/ 2287163 h 2862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</a:cxnLst>
            <a:rect l="l" t="t" r="r" b="b"/>
            <a:pathLst>
              <a:path w="2286000" h="2862072">
                <a:moveTo>
                  <a:pt x="2286000" y="2567794"/>
                </a:moveTo>
                <a:lnTo>
                  <a:pt x="2286000" y="2862072"/>
                </a:lnTo>
                <a:lnTo>
                  <a:pt x="2050801" y="2862072"/>
                </a:lnTo>
                <a:lnTo>
                  <a:pt x="2060480" y="2848799"/>
                </a:lnTo>
                <a:cubicBezTo>
                  <a:pt x="2117121" y="2775161"/>
                  <a:pt x="2180412" y="2695478"/>
                  <a:pt x="2253943" y="2605188"/>
                </a:cubicBezTo>
                <a:close/>
                <a:moveTo>
                  <a:pt x="171101" y="2238806"/>
                </a:moveTo>
                <a:cubicBezTo>
                  <a:pt x="169574" y="2242674"/>
                  <a:pt x="168916" y="2246221"/>
                  <a:pt x="166982" y="2248787"/>
                </a:cubicBezTo>
                <a:cubicBezTo>
                  <a:pt x="163126" y="2253887"/>
                  <a:pt x="158888" y="2258787"/>
                  <a:pt x="154229" y="2263165"/>
                </a:cubicBezTo>
                <a:cubicBezTo>
                  <a:pt x="141516" y="2275138"/>
                  <a:pt x="128303" y="2286572"/>
                  <a:pt x="115681" y="2298639"/>
                </a:cubicBezTo>
                <a:cubicBezTo>
                  <a:pt x="100402" y="2313247"/>
                  <a:pt x="82872" y="2324556"/>
                  <a:pt x="64829" y="2335252"/>
                </a:cubicBezTo>
                <a:cubicBezTo>
                  <a:pt x="60894" y="2337581"/>
                  <a:pt x="57182" y="2340774"/>
                  <a:pt x="54340" y="2344344"/>
                </a:cubicBezTo>
                <a:cubicBezTo>
                  <a:pt x="49023" y="2351010"/>
                  <a:pt x="51076" y="2359717"/>
                  <a:pt x="58814" y="2363051"/>
                </a:cubicBezTo>
                <a:cubicBezTo>
                  <a:pt x="62894" y="2364809"/>
                  <a:pt x="67724" y="2365770"/>
                  <a:pt x="72146" y="2365574"/>
                </a:cubicBezTo>
                <a:cubicBezTo>
                  <a:pt x="83372" y="2365075"/>
                  <a:pt x="94532" y="2363245"/>
                  <a:pt x="105758" y="2362826"/>
                </a:cubicBezTo>
                <a:cubicBezTo>
                  <a:pt x="120248" y="2362285"/>
                  <a:pt x="134791" y="2361957"/>
                  <a:pt x="149241" y="2362705"/>
                </a:cubicBezTo>
                <a:cubicBezTo>
                  <a:pt x="168771" y="2363714"/>
                  <a:pt x="187828" y="2368219"/>
                  <a:pt x="206832" y="2372647"/>
                </a:cubicBezTo>
                <a:cubicBezTo>
                  <a:pt x="210912" y="2373600"/>
                  <a:pt x="214702" y="2375805"/>
                  <a:pt x="220203" y="2378080"/>
                </a:cubicBezTo>
                <a:cubicBezTo>
                  <a:pt x="216597" y="2380126"/>
                  <a:pt x="214768" y="2381678"/>
                  <a:pt x="212688" y="2382253"/>
                </a:cubicBezTo>
                <a:cubicBezTo>
                  <a:pt x="199251" y="2385970"/>
                  <a:pt x="185907" y="2390310"/>
                  <a:pt x="172233" y="2392845"/>
                </a:cubicBezTo>
                <a:cubicBezTo>
                  <a:pt x="153308" y="2396353"/>
                  <a:pt x="134093" y="2398264"/>
                  <a:pt x="115063" y="2401241"/>
                </a:cubicBezTo>
                <a:cubicBezTo>
                  <a:pt x="106482" y="2402584"/>
                  <a:pt x="97888" y="2404312"/>
                  <a:pt x="89597" y="2406866"/>
                </a:cubicBezTo>
                <a:cubicBezTo>
                  <a:pt x="83359" y="2408791"/>
                  <a:pt x="79621" y="2414369"/>
                  <a:pt x="79648" y="2420750"/>
                </a:cubicBezTo>
                <a:cubicBezTo>
                  <a:pt x="79674" y="2426200"/>
                  <a:pt x="83411" y="2430544"/>
                  <a:pt x="88821" y="2432405"/>
                </a:cubicBezTo>
                <a:cubicBezTo>
                  <a:pt x="96493" y="2435043"/>
                  <a:pt x="104245" y="2437455"/>
                  <a:pt x="112036" y="2439695"/>
                </a:cubicBezTo>
                <a:cubicBezTo>
                  <a:pt x="127171" y="2444041"/>
                  <a:pt x="142279" y="2448526"/>
                  <a:pt x="155795" y="2456796"/>
                </a:cubicBezTo>
                <a:cubicBezTo>
                  <a:pt x="164928" y="2462384"/>
                  <a:pt x="172285" y="2469676"/>
                  <a:pt x="174983" y="2480831"/>
                </a:cubicBezTo>
                <a:cubicBezTo>
                  <a:pt x="176326" y="2486399"/>
                  <a:pt x="174865" y="2490738"/>
                  <a:pt x="171232" y="2494411"/>
                </a:cubicBezTo>
                <a:cubicBezTo>
                  <a:pt x="168824" y="2496842"/>
                  <a:pt x="165889" y="2499111"/>
                  <a:pt x="162744" y="2500383"/>
                </a:cubicBezTo>
                <a:cubicBezTo>
                  <a:pt x="146911" y="2506807"/>
                  <a:pt x="129908" y="2508776"/>
                  <a:pt x="113892" y="2504280"/>
                </a:cubicBezTo>
                <a:cubicBezTo>
                  <a:pt x="92137" y="2498176"/>
                  <a:pt x="70448" y="2491460"/>
                  <a:pt x="49589" y="2482142"/>
                </a:cubicBezTo>
                <a:cubicBezTo>
                  <a:pt x="32388" y="2474456"/>
                  <a:pt x="18227" y="2463844"/>
                  <a:pt x="6527" y="2449317"/>
                </a:cubicBezTo>
                <a:lnTo>
                  <a:pt x="0" y="2441591"/>
                </a:lnTo>
                <a:lnTo>
                  <a:pt x="0" y="2320816"/>
                </a:lnTo>
                <a:lnTo>
                  <a:pt x="55248" y="2284523"/>
                </a:lnTo>
                <a:cubicBezTo>
                  <a:pt x="64697" y="2279995"/>
                  <a:pt x="74212" y="2275612"/>
                  <a:pt x="83688" y="2271151"/>
                </a:cubicBezTo>
                <a:cubicBezTo>
                  <a:pt x="88952" y="2268677"/>
                  <a:pt x="94098" y="2265912"/>
                  <a:pt x="99481" y="2263743"/>
                </a:cubicBezTo>
                <a:cubicBezTo>
                  <a:pt x="115668" y="2257216"/>
                  <a:pt x="131922" y="2250864"/>
                  <a:pt x="148188" y="2244556"/>
                </a:cubicBezTo>
                <a:cubicBezTo>
                  <a:pt x="155163" y="2241853"/>
                  <a:pt x="162099" y="2238877"/>
                  <a:pt x="171101" y="2238806"/>
                </a:cubicBezTo>
                <a:close/>
                <a:moveTo>
                  <a:pt x="2255731" y="2184439"/>
                </a:moveTo>
                <a:cubicBezTo>
                  <a:pt x="2263424" y="2187334"/>
                  <a:pt x="2263038" y="2220601"/>
                  <a:pt x="2263038" y="2226917"/>
                </a:cubicBezTo>
                <a:cubicBezTo>
                  <a:pt x="2263038" y="2227740"/>
                  <a:pt x="2263025" y="2228576"/>
                  <a:pt x="2263012" y="2229412"/>
                </a:cubicBezTo>
                <a:cubicBezTo>
                  <a:pt x="2261971" y="2273563"/>
                  <a:pt x="2248193" y="2315050"/>
                  <a:pt x="2236062" y="2351649"/>
                </a:cubicBezTo>
                <a:cubicBezTo>
                  <a:pt x="2212264" y="2423406"/>
                  <a:pt x="2176887" y="2490754"/>
                  <a:pt x="2142669" y="2555882"/>
                </a:cubicBezTo>
                <a:lnTo>
                  <a:pt x="2140984" y="2559094"/>
                </a:lnTo>
                <a:cubicBezTo>
                  <a:pt x="2135285" y="2569955"/>
                  <a:pt x="2129637" y="2580842"/>
                  <a:pt x="2124003" y="2591728"/>
                </a:cubicBezTo>
                <a:cubicBezTo>
                  <a:pt x="2111036" y="2616763"/>
                  <a:pt x="2097631" y="2642648"/>
                  <a:pt x="2083623" y="2667742"/>
                </a:cubicBezTo>
                <a:cubicBezTo>
                  <a:pt x="2071337" y="2689782"/>
                  <a:pt x="2058280" y="2711795"/>
                  <a:pt x="2045648" y="2733079"/>
                </a:cubicBezTo>
                <a:cubicBezTo>
                  <a:pt x="2036115" y="2749145"/>
                  <a:pt x="2026570" y="2765211"/>
                  <a:pt x="2017282" y="2781417"/>
                </a:cubicBezTo>
                <a:cubicBezTo>
                  <a:pt x="2005846" y="2801361"/>
                  <a:pt x="1994667" y="2821471"/>
                  <a:pt x="1983514" y="2841574"/>
                </a:cubicBezTo>
                <a:lnTo>
                  <a:pt x="1972060" y="2862072"/>
                </a:lnTo>
                <a:lnTo>
                  <a:pt x="1730227" y="2862072"/>
                </a:lnTo>
                <a:lnTo>
                  <a:pt x="1735957" y="2853038"/>
                </a:lnTo>
                <a:cubicBezTo>
                  <a:pt x="1747290" y="2834916"/>
                  <a:pt x="1758624" y="2816793"/>
                  <a:pt x="1770433" y="2798981"/>
                </a:cubicBezTo>
                <a:cubicBezTo>
                  <a:pt x="1799261" y="2755455"/>
                  <a:pt x="1829067" y="2711561"/>
                  <a:pt x="1857883" y="2669108"/>
                </a:cubicBezTo>
                <a:lnTo>
                  <a:pt x="1877205" y="2640631"/>
                </a:lnTo>
                <a:cubicBezTo>
                  <a:pt x="1886056" y="2627581"/>
                  <a:pt x="1894854" y="2614504"/>
                  <a:pt x="1903666" y="2601428"/>
                </a:cubicBezTo>
                <a:cubicBezTo>
                  <a:pt x="1928288" y="2564871"/>
                  <a:pt x="1953772" y="2527064"/>
                  <a:pt x="1979770" y="2490502"/>
                </a:cubicBezTo>
                <a:cubicBezTo>
                  <a:pt x="2033594" y="2414837"/>
                  <a:pt x="2075840" y="2357116"/>
                  <a:pt x="2116799" y="2303318"/>
                </a:cubicBezTo>
                <a:cubicBezTo>
                  <a:pt x="2148792" y="2261329"/>
                  <a:pt x="2181557" y="2228769"/>
                  <a:pt x="2216998" y="2203838"/>
                </a:cubicBezTo>
                <a:cubicBezTo>
                  <a:pt x="2222413" y="2200043"/>
                  <a:pt x="2248039" y="2181557"/>
                  <a:pt x="2255731" y="2184439"/>
                </a:cubicBezTo>
                <a:close/>
                <a:moveTo>
                  <a:pt x="0" y="0"/>
                </a:moveTo>
                <a:lnTo>
                  <a:pt x="2286000" y="0"/>
                </a:lnTo>
                <a:lnTo>
                  <a:pt x="2286000" y="2523631"/>
                </a:lnTo>
                <a:lnTo>
                  <a:pt x="2198885" y="2627924"/>
                </a:lnTo>
                <a:cubicBezTo>
                  <a:pt x="2170301" y="2662912"/>
                  <a:pt x="2142141" y="2698270"/>
                  <a:pt x="2113995" y="2733626"/>
                </a:cubicBezTo>
                <a:lnTo>
                  <a:pt x="2105299" y="2744537"/>
                </a:lnTo>
                <a:cubicBezTo>
                  <a:pt x="2099445" y="2751891"/>
                  <a:pt x="2075634" y="2789695"/>
                  <a:pt x="2051285" y="2824644"/>
                </a:cubicBezTo>
                <a:lnTo>
                  <a:pt x="2023086" y="2862072"/>
                </a:lnTo>
                <a:lnTo>
                  <a:pt x="1998446" y="2862072"/>
                </a:lnTo>
                <a:lnTo>
                  <a:pt x="1998566" y="2861726"/>
                </a:lnTo>
                <a:cubicBezTo>
                  <a:pt x="2016728" y="2819924"/>
                  <a:pt x="2067214" y="2742108"/>
                  <a:pt x="2072482" y="2733529"/>
                </a:cubicBezTo>
                <a:cubicBezTo>
                  <a:pt x="2113184" y="2667266"/>
                  <a:pt x="2152561" y="2594127"/>
                  <a:pt x="2200133" y="2496379"/>
                </a:cubicBezTo>
                <a:cubicBezTo>
                  <a:pt x="2228614" y="2437892"/>
                  <a:pt x="2260067" y="2367948"/>
                  <a:pt x="2277279" y="2292705"/>
                </a:cubicBezTo>
                <a:cubicBezTo>
                  <a:pt x="2284869" y="2259618"/>
                  <a:pt x="2287236" y="2227470"/>
                  <a:pt x="2284586" y="2194447"/>
                </a:cubicBezTo>
                <a:cubicBezTo>
                  <a:pt x="2283119" y="2176129"/>
                  <a:pt x="2270667" y="2164564"/>
                  <a:pt x="2252117" y="2164268"/>
                </a:cubicBezTo>
                <a:cubicBezTo>
                  <a:pt x="2236564" y="2164023"/>
                  <a:pt x="2222581" y="2168616"/>
                  <a:pt x="2209343" y="2178316"/>
                </a:cubicBezTo>
                <a:cubicBezTo>
                  <a:pt x="2181261" y="2198860"/>
                  <a:pt x="2152060" y="2221861"/>
                  <a:pt x="2128724" y="2250806"/>
                </a:cubicBezTo>
                <a:cubicBezTo>
                  <a:pt x="2099149" y="2287507"/>
                  <a:pt x="2068945" y="2326602"/>
                  <a:pt x="2038958" y="2367034"/>
                </a:cubicBezTo>
                <a:lnTo>
                  <a:pt x="2032694" y="2375468"/>
                </a:lnTo>
                <a:cubicBezTo>
                  <a:pt x="1995773" y="2425209"/>
                  <a:pt x="1957618" y="2476638"/>
                  <a:pt x="1922127" y="2528512"/>
                </a:cubicBezTo>
                <a:cubicBezTo>
                  <a:pt x="1880601" y="2589203"/>
                  <a:pt x="1836606" y="2656165"/>
                  <a:pt x="1787607" y="2733219"/>
                </a:cubicBezTo>
                <a:cubicBezTo>
                  <a:pt x="1762328" y="2772981"/>
                  <a:pt x="1737951" y="2814375"/>
                  <a:pt x="1714397" y="2854397"/>
                </a:cubicBezTo>
                <a:lnTo>
                  <a:pt x="1709868" y="2862072"/>
                </a:lnTo>
                <a:lnTo>
                  <a:pt x="0" y="2862072"/>
                </a:lnTo>
                <a:lnTo>
                  <a:pt x="0" y="2478855"/>
                </a:lnTo>
                <a:lnTo>
                  <a:pt x="10580" y="2490201"/>
                </a:lnTo>
                <a:cubicBezTo>
                  <a:pt x="21464" y="2499192"/>
                  <a:pt x="34546" y="2504583"/>
                  <a:pt x="47470" y="2510094"/>
                </a:cubicBezTo>
                <a:cubicBezTo>
                  <a:pt x="68435" y="2519034"/>
                  <a:pt x="90215" y="2525778"/>
                  <a:pt x="112181" y="2531178"/>
                </a:cubicBezTo>
                <a:cubicBezTo>
                  <a:pt x="128303" y="2535140"/>
                  <a:pt x="145293" y="2533456"/>
                  <a:pt x="161599" y="2528740"/>
                </a:cubicBezTo>
                <a:cubicBezTo>
                  <a:pt x="172720" y="2525523"/>
                  <a:pt x="182380" y="2519933"/>
                  <a:pt x="190921" y="2512061"/>
                </a:cubicBezTo>
                <a:cubicBezTo>
                  <a:pt x="200910" y="2502858"/>
                  <a:pt x="204055" y="2491778"/>
                  <a:pt x="201502" y="2478709"/>
                </a:cubicBezTo>
                <a:cubicBezTo>
                  <a:pt x="197067" y="2456006"/>
                  <a:pt x="183840" y="2440511"/>
                  <a:pt x="162954" y="2431187"/>
                </a:cubicBezTo>
                <a:cubicBezTo>
                  <a:pt x="158467" y="2429185"/>
                  <a:pt x="154111" y="2426886"/>
                  <a:pt x="147622" y="2423704"/>
                </a:cubicBezTo>
                <a:cubicBezTo>
                  <a:pt x="155466" y="2422152"/>
                  <a:pt x="161230" y="2420970"/>
                  <a:pt x="167008" y="2419876"/>
                </a:cubicBezTo>
                <a:cubicBezTo>
                  <a:pt x="187867" y="2415928"/>
                  <a:pt x="208951" y="2412668"/>
                  <a:pt x="228455" y="2403825"/>
                </a:cubicBezTo>
                <a:cubicBezTo>
                  <a:pt x="237049" y="2399923"/>
                  <a:pt x="244721" y="2394220"/>
                  <a:pt x="245853" y="2383510"/>
                </a:cubicBezTo>
                <a:cubicBezTo>
                  <a:pt x="247090" y="2371884"/>
                  <a:pt x="243629" y="2362314"/>
                  <a:pt x="233732" y="2355337"/>
                </a:cubicBezTo>
                <a:cubicBezTo>
                  <a:pt x="225665" y="2349645"/>
                  <a:pt x="216610" y="2346774"/>
                  <a:pt x="207095" y="2345044"/>
                </a:cubicBezTo>
                <a:cubicBezTo>
                  <a:pt x="193092" y="2342501"/>
                  <a:pt x="179089" y="2339838"/>
                  <a:pt x="165007" y="2337793"/>
                </a:cubicBezTo>
                <a:cubicBezTo>
                  <a:pt x="158427" y="2336838"/>
                  <a:pt x="151663" y="2337078"/>
                  <a:pt x="144964" y="2337009"/>
                </a:cubicBezTo>
                <a:cubicBezTo>
                  <a:pt x="134198" y="2336897"/>
                  <a:pt x="123433" y="2336980"/>
                  <a:pt x="112010" y="2336980"/>
                </a:cubicBezTo>
                <a:cubicBezTo>
                  <a:pt x="112773" y="2332980"/>
                  <a:pt x="115708" y="2331855"/>
                  <a:pt x="117787" y="2330188"/>
                </a:cubicBezTo>
                <a:cubicBezTo>
                  <a:pt x="141253" y="2311371"/>
                  <a:pt x="164231" y="2292040"/>
                  <a:pt x="183393" y="2268638"/>
                </a:cubicBezTo>
                <a:cubicBezTo>
                  <a:pt x="190105" y="2260446"/>
                  <a:pt x="195593" y="2251581"/>
                  <a:pt x="198238" y="2241141"/>
                </a:cubicBezTo>
                <a:cubicBezTo>
                  <a:pt x="200699" y="2231460"/>
                  <a:pt x="197040" y="2219867"/>
                  <a:pt x="189921" y="2214366"/>
                </a:cubicBezTo>
                <a:cubicBezTo>
                  <a:pt x="183972" y="2209771"/>
                  <a:pt x="177049" y="2210756"/>
                  <a:pt x="170693" y="2211602"/>
                </a:cubicBezTo>
                <a:cubicBezTo>
                  <a:pt x="162757" y="2212660"/>
                  <a:pt x="154874" y="2215016"/>
                  <a:pt x="147293" y="2217714"/>
                </a:cubicBezTo>
                <a:cubicBezTo>
                  <a:pt x="129566" y="2224022"/>
                  <a:pt x="111812" y="2230343"/>
                  <a:pt x="94480" y="2237641"/>
                </a:cubicBezTo>
                <a:cubicBezTo>
                  <a:pt x="76818" y="2245077"/>
                  <a:pt x="59512" y="2253413"/>
                  <a:pt x="42311" y="2261878"/>
                </a:cubicBezTo>
                <a:cubicBezTo>
                  <a:pt x="30585" y="2267653"/>
                  <a:pt x="18793" y="2273582"/>
                  <a:pt x="7909" y="2280775"/>
                </a:cubicBezTo>
                <a:lnTo>
                  <a:pt x="0" y="2287163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25" name="Graphic 24">
            <a:extLst>
              <a:ext uri="{FF2B5EF4-FFF2-40B4-BE49-F238E27FC236}">
                <a16:creationId xmlns:a16="http://schemas.microsoft.com/office/drawing/2014/main" id="{F28BE5FC-EC34-3377-8545-FFD3A19C9A8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t="-6343" r="53691" b="858"/>
          <a:stretch/>
        </p:blipFill>
        <p:spPr>
          <a:xfrm rot="16200000" flipH="1">
            <a:off x="3530468" y="4384238"/>
            <a:ext cx="1560193" cy="3387331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301FADE2-7FAC-1711-E6D3-4218479F16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36993" r="752"/>
          <a:stretch/>
        </p:blipFill>
        <p:spPr>
          <a:xfrm rot="16200000" flipV="1">
            <a:off x="8017860" y="4538668"/>
            <a:ext cx="1345452" cy="3293212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B1F33CB1-0C72-595A-4DFE-986591BDDAD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2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1632" t="50815" r="18678"/>
          <a:stretch/>
        </p:blipFill>
        <p:spPr>
          <a:xfrm>
            <a:off x="10128974" y="0"/>
            <a:ext cx="2063321" cy="1213798"/>
          </a:xfrm>
          <a:prstGeom prst="rect">
            <a:avLst/>
          </a:prstGeom>
        </p:spPr>
      </p:pic>
      <p:sp>
        <p:nvSpPr>
          <p:cNvPr id="40" name="Text Placeholder 48">
            <a:extLst>
              <a:ext uri="{FF2B5EF4-FFF2-40B4-BE49-F238E27FC236}">
                <a16:creationId xmlns:a16="http://schemas.microsoft.com/office/drawing/2014/main" id="{E377DB91-3421-55EF-ADF8-EB855F13DFD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77111" y="4271672"/>
            <a:ext cx="2491880" cy="1807610"/>
          </a:xfrm>
        </p:spPr>
        <p:txBody>
          <a:bodyPr>
            <a:noAutofit/>
          </a:bodyPr>
          <a:lstStyle>
            <a:lvl1pPr marL="0" indent="0">
              <a:buNone/>
              <a:defRPr sz="1800" b="1">
                <a:solidFill>
                  <a:schemeClr val="accent5">
                    <a:lumMod val="75000"/>
                  </a:schemeClr>
                </a:solidFill>
              </a:defRPr>
            </a:lvl1pPr>
            <a:lvl2pPr>
              <a:defRPr sz="1600">
                <a:solidFill>
                  <a:schemeClr val="accent5">
                    <a:lumMod val="75000"/>
                  </a:schemeClr>
                </a:solidFill>
              </a:defRPr>
            </a:lvl2pPr>
            <a:lvl3pPr>
              <a:defRPr sz="1400">
                <a:solidFill>
                  <a:schemeClr val="accent5">
                    <a:lumMod val="75000"/>
                  </a:schemeClr>
                </a:solidFill>
              </a:defRPr>
            </a:lvl3pPr>
            <a:lvl4pPr>
              <a:defRPr sz="1200">
                <a:solidFill>
                  <a:schemeClr val="accent5">
                    <a:lumMod val="75000"/>
                  </a:schemeClr>
                </a:solidFill>
              </a:defRPr>
            </a:lvl4pPr>
            <a:lvl5pPr>
              <a:defRPr sz="1200">
                <a:solidFill>
                  <a:schemeClr val="accent5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4841908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57D40E-1FAB-0412-04D9-C365A75FE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E2DEE6E-6DF8-252E-428F-123F6D5F4B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1E0DB3-E25A-FA4E-A69A-BC02A8684962}" type="datetimeFigureOut">
              <a:rPr lang="en-US" smtClean="0"/>
              <a:t>8/14/2025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AC011E-10DC-DECC-3EC0-2173754208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2D7ED4-73FD-4CA6-006B-A85A0CDECB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7333A-23A1-5543-9459-99C8BEB9AE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8011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sv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69F919B9-C95E-61D2-0804-128C3EF26983}"/>
              </a:ext>
            </a:extLst>
          </p:cNvPr>
          <p:cNvPicPr>
            <a:picLocks/>
          </p:cNvPicPr>
          <p:nvPr userDrawn="1"/>
        </p:nvPicPr>
        <p:blipFill rotWithShape="1">
          <a:blip r:embed="rId12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431" t="657" r="348" b="392"/>
          <a:stretch/>
        </p:blipFill>
        <p:spPr>
          <a:xfrm>
            <a:off x="0" y="-21505"/>
            <a:ext cx="12192001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CF8EC28-F2D0-3ABE-5534-3E68615981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A5395B-E065-2DC2-757A-7A27AC4894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A96545-E81B-7419-4CC2-C0A61CBA43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71E0DB3-E25A-FA4E-A69A-BC02A8684962}" type="datetimeFigureOut">
              <a:rPr lang="en-US" smtClean="0"/>
              <a:t>8/14/2025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8DCC7C-F3B6-28F3-7948-8AE6D5BB69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08458C-5A88-A61A-EFE7-EA9D5091A5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487333A-23A1-5543-9459-99C8BEB9AE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9813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62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54" r:id="rId9"/>
    <p:sldLayoutId id="2147483669" r:id="rId10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6000" kern="1200" cap="all" spc="-30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None/>
        <a:defRPr sz="1800" b="1" kern="1200">
          <a:solidFill>
            <a:schemeClr val="accent5">
              <a:lumMod val="75000"/>
            </a:schemeClr>
          </a:solidFill>
          <a:latin typeface="+mn-lt"/>
          <a:ea typeface="+mn-ea"/>
          <a:cs typeface="+mn-cs"/>
        </a:defRPr>
      </a:lvl1pPr>
      <a:lvl2pPr marL="2286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5">
              <a:lumMod val="75000"/>
            </a:schemeClr>
          </a:solidFill>
          <a:latin typeface="+mn-lt"/>
          <a:ea typeface="+mn-ea"/>
          <a:cs typeface="+mn-cs"/>
        </a:defRPr>
      </a:lvl2pPr>
      <a:lvl3pPr marL="457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accent5">
              <a:lumMod val="75000"/>
            </a:schemeClr>
          </a:solidFill>
          <a:latin typeface="+mn-lt"/>
          <a:ea typeface="+mn-ea"/>
          <a:cs typeface="+mn-cs"/>
        </a:defRPr>
      </a:lvl3pPr>
      <a:lvl4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accent5">
              <a:lumMod val="75000"/>
            </a:schemeClr>
          </a:solidFill>
          <a:latin typeface="+mn-lt"/>
          <a:ea typeface="+mn-ea"/>
          <a:cs typeface="+mn-cs"/>
        </a:defRPr>
      </a:lvl4pPr>
      <a:lvl5pPr marL="914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accent5">
              <a:lumMod val="7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4" Type="http://schemas.openxmlformats.org/officeDocument/2006/relationships/chart" Target="../charts/char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trustpilot.com/review/nykaa.com" TargetMode="External"/><Relationship Id="rId3" Type="http://schemas.openxmlformats.org/officeDocument/2006/relationships/hyperlink" Target="https://rankexdigital.com/swot-analysis-of-nykaa/" TargetMode="External"/><Relationship Id="rId7" Type="http://schemas.openxmlformats.org/officeDocument/2006/relationships/hyperlink" Target="https://www.mouthshut.com/" TargetMode="External"/><Relationship Id="rId2" Type="http://schemas.openxmlformats.org/officeDocument/2006/relationships/hyperlink" Target="https://www.moneycontrol.com/india/stockpricequote/miscellaneous/fsne-commerceventuresnykaa" TargetMode="External"/><Relationship Id="rId1" Type="http://schemas.openxmlformats.org/officeDocument/2006/relationships/slideLayout" Target="../slideLayouts/slideLayout10.xml"/><Relationship Id="rId6" Type="http://schemas.openxmlformats.org/officeDocument/2006/relationships/hyperlink" Target="https://www.nykaa.com/" TargetMode="External"/><Relationship Id="rId5" Type="http://schemas.openxmlformats.org/officeDocument/2006/relationships/hyperlink" Target="https://chatgpt.com/c/6881dd08-5d40-800a-bc8f-2910ef4f0e13" TargetMode="External"/><Relationship Id="rId4" Type="http://schemas.openxmlformats.org/officeDocument/2006/relationships/hyperlink" Target="https://www.reddit.com/r/IndianMakeupAddicts/comments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7" Type="http://schemas.openxmlformats.org/officeDocument/2006/relationships/image" Target="../media/image26.sv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3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Picture Placeholder 64" descr="A hand drawing a sketch of a dress">
            <a:extLst>
              <a:ext uri="{FF2B5EF4-FFF2-40B4-BE49-F238E27FC236}">
                <a16:creationId xmlns:a16="http://schemas.microsoft.com/office/drawing/2014/main" id="{89EEA4A4-19E0-C473-EE95-6C1C69171D8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" b="7"/>
          <a:stretch/>
        </p:blipFill>
        <p:spPr>
          <a:xfrm>
            <a:off x="0" y="481978"/>
            <a:ext cx="4910328" cy="3401568"/>
          </a:xfrm>
        </p:spPr>
      </p:pic>
      <p:pic>
        <p:nvPicPr>
          <p:cNvPr id="66" name="Picture Placeholder 65" descr="A person looking to the side">
            <a:extLst>
              <a:ext uri="{FF2B5EF4-FFF2-40B4-BE49-F238E27FC236}">
                <a16:creationId xmlns:a16="http://schemas.microsoft.com/office/drawing/2014/main" id="{28131B64-18A6-4BA9-ABF3-E82D00D66DB1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28" b="128"/>
          <a:stretch/>
        </p:blipFill>
        <p:spPr>
          <a:xfrm rot="360000">
            <a:off x="4346971" y="575255"/>
            <a:ext cx="3730752" cy="3721608"/>
          </a:xfrm>
          <a:ln>
            <a:noFill/>
          </a:ln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79DEA53A-4FA2-906C-A4E8-D5F659001F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196" y="4986209"/>
            <a:ext cx="6419088" cy="1152144"/>
          </a:xfrm>
        </p:spPr>
        <p:txBody>
          <a:bodyPr anchor="ctr"/>
          <a:lstStyle/>
          <a:p>
            <a:r>
              <a:rPr lang="en-US" dirty="0"/>
              <a:t>Fashion</a:t>
            </a:r>
          </a:p>
        </p:txBody>
      </p:sp>
      <p:pic>
        <p:nvPicPr>
          <p:cNvPr id="67" name="Picture Placeholder 66" descr="A person with pink hair and sunglasses">
            <a:extLst>
              <a:ext uri="{FF2B5EF4-FFF2-40B4-BE49-F238E27FC236}">
                <a16:creationId xmlns:a16="http://schemas.microsoft.com/office/drawing/2014/main" id="{D2BA94BB-B953-DB05-1829-79FFB141E10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6" b="86"/>
          <a:stretch/>
        </p:blipFill>
        <p:spPr>
          <a:xfrm rot="21060000">
            <a:off x="7689489" y="-92653"/>
            <a:ext cx="3730752" cy="3721608"/>
          </a:xfrm>
          <a:ln>
            <a:noFill/>
          </a:ln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AA3D128-572D-B79A-FBE9-7557F469319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8736" y="3724829"/>
            <a:ext cx="6113611" cy="1389888"/>
          </a:xfrm>
        </p:spPr>
        <p:txBody>
          <a:bodyPr/>
          <a:lstStyle/>
          <a:p>
            <a:r>
              <a:rPr lang="en-US" dirty="0"/>
              <a:t>NYKAA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4F7984D-EE05-9BA8-5AE7-4131602C230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032240" y="6138353"/>
            <a:ext cx="4389120" cy="658368"/>
          </a:xfrm>
        </p:spPr>
        <p:txBody>
          <a:bodyPr/>
          <a:lstStyle/>
          <a:p>
            <a:r>
              <a:rPr lang="en-US" dirty="0"/>
              <a:t>All the newest trends, styles, and inspiration for your hottest Spring looks</a:t>
            </a:r>
          </a:p>
        </p:txBody>
      </p:sp>
      <p:pic>
        <p:nvPicPr>
          <p:cNvPr id="79" name="Picture Placeholder 78" descr="A person wearing a jacket and holding a bag">
            <a:extLst>
              <a:ext uri="{FF2B5EF4-FFF2-40B4-BE49-F238E27FC236}">
                <a16:creationId xmlns:a16="http://schemas.microsoft.com/office/drawing/2014/main" id="{E3E3193F-4C6B-11A3-0AA2-24BDAFA509E8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5">
            <a:duotone>
              <a:prstClr val="black"/>
              <a:schemeClr val="accent2">
                <a:tint val="45000"/>
                <a:satMod val="400000"/>
              </a:schemeClr>
            </a:duotone>
          </a:blip>
          <a:srcRect l="4486" r="4486"/>
          <a:stretch/>
        </p:blipFill>
        <p:spPr>
          <a:xfrm>
            <a:off x="10495602" y="2795420"/>
            <a:ext cx="1325880" cy="3785616"/>
          </a:xfrm>
          <a:noFill/>
        </p:spPr>
      </p:pic>
      <p:pic>
        <p:nvPicPr>
          <p:cNvPr id="78" name="Picture Placeholder 77" descr="A person wearing a jacket and holding a bag">
            <a:extLst>
              <a:ext uri="{FF2B5EF4-FFF2-40B4-BE49-F238E27FC236}">
                <a16:creationId xmlns:a16="http://schemas.microsoft.com/office/drawing/2014/main" id="{30CA20DD-802F-53E5-2D41-2651095911D0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5"/>
          <a:srcRect l="9" r="9"/>
          <a:stretch/>
        </p:blipFill>
        <p:spPr>
          <a:xfrm>
            <a:off x="9806198" y="2771000"/>
            <a:ext cx="1572768" cy="4087368"/>
          </a:xfrm>
          <a:noFill/>
        </p:spPr>
      </p:pic>
      <p:pic>
        <p:nvPicPr>
          <p:cNvPr id="77" name="Picture Placeholder 76" descr="A person wearing a jacket and holding a bag">
            <a:extLst>
              <a:ext uri="{FF2B5EF4-FFF2-40B4-BE49-F238E27FC236}">
                <a16:creationId xmlns:a16="http://schemas.microsoft.com/office/drawing/2014/main" id="{137E4E2E-6AE9-B543-9434-CBADF3A56B7D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6"/>
          <a:srcRect l="77" r="77"/>
          <a:stretch/>
        </p:blipFill>
        <p:spPr>
          <a:xfrm>
            <a:off x="8945844" y="2771000"/>
            <a:ext cx="1965960" cy="4087368"/>
          </a:xfrm>
          <a:noFill/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5A04A70-1938-77CC-F5B0-B23D8F425BA4}"/>
              </a:ext>
            </a:extLst>
          </p:cNvPr>
          <p:cNvSpPr txBox="1"/>
          <p:nvPr/>
        </p:nvSpPr>
        <p:spPr>
          <a:xfrm>
            <a:off x="6212347" y="5562281"/>
            <a:ext cx="24777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By Suresh</a:t>
            </a:r>
            <a:endParaRPr lang="en-IN" sz="24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2013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0" name="Rectangle: Rounded Corners 4219">
            <a:extLst>
              <a:ext uri="{FF2B5EF4-FFF2-40B4-BE49-F238E27FC236}">
                <a16:creationId xmlns:a16="http://schemas.microsoft.com/office/drawing/2014/main" id="{C1C7CB11-1776-7BA8-383B-B3248839902A}"/>
              </a:ext>
            </a:extLst>
          </p:cNvPr>
          <p:cNvSpPr/>
          <p:nvPr/>
        </p:nvSpPr>
        <p:spPr>
          <a:xfrm>
            <a:off x="8771640" y="0"/>
            <a:ext cx="3580379" cy="6857999"/>
          </a:xfrm>
          <a:prstGeom prst="roundRect">
            <a:avLst>
              <a:gd name="adj" fmla="val 4190"/>
            </a:avLst>
          </a:prstGeom>
          <a:solidFill>
            <a:schemeClr val="bg1"/>
          </a:solidFill>
          <a:ln>
            <a:noFill/>
          </a:ln>
          <a:effectLst>
            <a:outerShdw blurRad="139700" dist="25400" dir="5400000" algn="t" rotWithShape="0">
              <a:schemeClr val="accent1">
                <a:alpha val="15000"/>
              </a:schemeClr>
            </a:outerShdw>
          </a:effectLst>
        </p:spPr>
        <p:txBody>
          <a:bodyPr wrap="square" tIns="0" bIns="0" anchor="ctr" anchorCtr="0">
            <a:noAutofit/>
          </a:bodyPr>
          <a:lstStyle/>
          <a:p>
            <a:pPr algn="ctr" fontAlgn="t">
              <a:spcAft>
                <a:spcPts val="400"/>
              </a:spcAft>
            </a:pPr>
            <a:endParaRPr lang="en-US" sz="1000" i="1">
              <a:solidFill>
                <a:schemeClr val="tx2"/>
              </a:solidFill>
              <a:latin typeface="Montserrat" panose="00000500000000000000" pitchFamily="2" charset="0"/>
            </a:endParaRPr>
          </a:p>
        </p:txBody>
      </p:sp>
      <p:sp>
        <p:nvSpPr>
          <p:cNvPr id="4216" name="TextBox 4215">
            <a:extLst>
              <a:ext uri="{FF2B5EF4-FFF2-40B4-BE49-F238E27FC236}">
                <a16:creationId xmlns:a16="http://schemas.microsoft.com/office/drawing/2014/main" id="{63AB41BC-1400-ED69-9BE9-14D92BDF517A}"/>
              </a:ext>
            </a:extLst>
          </p:cNvPr>
          <p:cNvSpPr txBox="1"/>
          <p:nvPr/>
        </p:nvSpPr>
        <p:spPr>
          <a:xfrm>
            <a:off x="9217631" y="186772"/>
            <a:ext cx="18630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tx2">
                    <a:lumMod val="40000"/>
                    <a:lumOff val="60000"/>
                  </a:schemeClr>
                </a:solidFill>
                <a:latin typeface="Montserrat" pitchFamily="2" charset="77"/>
              </a:rPr>
              <a:t>Report generated on 2025</a:t>
            </a:r>
          </a:p>
        </p:txBody>
      </p:sp>
      <p:sp>
        <p:nvSpPr>
          <p:cNvPr id="4210" name="Rectangle: Rounded Corners 4209">
            <a:extLst>
              <a:ext uri="{FF2B5EF4-FFF2-40B4-BE49-F238E27FC236}">
                <a16:creationId xmlns:a16="http://schemas.microsoft.com/office/drawing/2014/main" id="{13AA660C-B3D4-2767-0042-2EE87D727ECB}"/>
              </a:ext>
            </a:extLst>
          </p:cNvPr>
          <p:cNvSpPr/>
          <p:nvPr/>
        </p:nvSpPr>
        <p:spPr>
          <a:xfrm>
            <a:off x="531864" y="1524000"/>
            <a:ext cx="7763902" cy="4744721"/>
          </a:xfrm>
          <a:prstGeom prst="roundRect">
            <a:avLst>
              <a:gd name="adj" fmla="val 5481"/>
            </a:avLst>
          </a:prstGeom>
          <a:gradFill>
            <a:gsLst>
              <a:gs pos="37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5400000" scaled="0"/>
          </a:gradFill>
          <a:ln>
            <a:solidFill>
              <a:schemeClr val="accent1"/>
            </a:solidFill>
          </a:ln>
          <a:effectLst/>
        </p:spPr>
        <p:txBody>
          <a:bodyPr wrap="square" tIns="0" bIns="0" anchor="ctr" anchorCtr="0">
            <a:noAutofit/>
          </a:bodyPr>
          <a:lstStyle/>
          <a:p>
            <a:pPr algn="ctr" fontAlgn="t">
              <a:spcAft>
                <a:spcPts val="400"/>
              </a:spcAft>
            </a:pPr>
            <a:endParaRPr lang="en-US" sz="1200">
              <a:solidFill>
                <a:schemeClr val="tx2"/>
              </a:solidFill>
              <a:latin typeface="Montserrat" panose="00000500000000000000" pitchFamily="2" charset="0"/>
            </a:endParaRPr>
          </a:p>
        </p:txBody>
      </p:sp>
      <p:sp>
        <p:nvSpPr>
          <p:cNvPr id="4117" name="Freeform: Shape 4116">
            <a:extLst>
              <a:ext uri="{FF2B5EF4-FFF2-40B4-BE49-F238E27FC236}">
                <a16:creationId xmlns:a16="http://schemas.microsoft.com/office/drawing/2014/main" id="{0AF30749-D463-0684-FF2C-41F3E008AD1B}"/>
              </a:ext>
            </a:extLst>
          </p:cNvPr>
          <p:cNvSpPr/>
          <p:nvPr/>
        </p:nvSpPr>
        <p:spPr>
          <a:xfrm>
            <a:off x="2193298" y="1783833"/>
            <a:ext cx="5782345" cy="3973988"/>
          </a:xfrm>
          <a:custGeom>
            <a:avLst/>
            <a:gdLst>
              <a:gd name="connsiteX0" fmla="*/ 2772347 w 2772917"/>
              <a:gd name="connsiteY0" fmla="*/ 0 h 1801749"/>
              <a:gd name="connsiteX1" fmla="*/ 2570226 w 2772917"/>
              <a:gd name="connsiteY1" fmla="*/ 0 h 1801749"/>
              <a:gd name="connsiteX2" fmla="*/ 2533841 w 2772917"/>
              <a:gd name="connsiteY2" fmla="*/ 33623 h 1801749"/>
              <a:gd name="connsiteX3" fmla="*/ 2439543 w 2772917"/>
              <a:gd name="connsiteY3" fmla="*/ 1213771 h 1801749"/>
              <a:gd name="connsiteX4" fmla="*/ 2403158 w 2772917"/>
              <a:gd name="connsiteY4" fmla="*/ 1247394 h 1801749"/>
              <a:gd name="connsiteX5" fmla="*/ 2133125 w 2772917"/>
              <a:gd name="connsiteY5" fmla="*/ 1247394 h 1801749"/>
              <a:gd name="connsiteX6" fmla="*/ 2125885 w 2772917"/>
              <a:gd name="connsiteY6" fmla="*/ 1248156 h 1801749"/>
              <a:gd name="connsiteX7" fmla="*/ 1963674 w 2772917"/>
              <a:gd name="connsiteY7" fmla="*/ 1281208 h 1801749"/>
              <a:gd name="connsiteX8" fmla="*/ 1956435 w 2772917"/>
              <a:gd name="connsiteY8" fmla="*/ 1281970 h 1801749"/>
              <a:gd name="connsiteX9" fmla="*/ 1802320 w 2772917"/>
              <a:gd name="connsiteY9" fmla="*/ 1281970 h 1801749"/>
              <a:gd name="connsiteX10" fmla="*/ 1786319 w 2772917"/>
              <a:gd name="connsiteY10" fmla="*/ 1278255 h 1801749"/>
              <a:gd name="connsiteX11" fmla="*/ 1731646 w 2772917"/>
              <a:gd name="connsiteY11" fmla="*/ 1251585 h 1801749"/>
              <a:gd name="connsiteX12" fmla="*/ 1715643 w 2772917"/>
              <a:gd name="connsiteY12" fmla="*/ 1247870 h 1801749"/>
              <a:gd name="connsiteX13" fmla="*/ 1417606 w 2772917"/>
              <a:gd name="connsiteY13" fmla="*/ 1247870 h 1801749"/>
              <a:gd name="connsiteX14" fmla="*/ 1382173 w 2772917"/>
              <a:gd name="connsiteY14" fmla="*/ 1220057 h 1801749"/>
              <a:gd name="connsiteX15" fmla="*/ 1225487 w 2772917"/>
              <a:gd name="connsiteY15" fmla="*/ 582263 h 1801749"/>
              <a:gd name="connsiteX16" fmla="*/ 1190054 w 2772917"/>
              <a:gd name="connsiteY16" fmla="*/ 554450 h 1801749"/>
              <a:gd name="connsiteX17" fmla="*/ 944595 w 2772917"/>
              <a:gd name="connsiteY17" fmla="*/ 554450 h 1801749"/>
              <a:gd name="connsiteX18" fmla="*/ 908304 w 2772917"/>
              <a:gd name="connsiteY18" fmla="*/ 586645 h 1801749"/>
              <a:gd name="connsiteX19" fmla="*/ 816864 w 2772917"/>
              <a:gd name="connsiteY19" fmla="*/ 1353693 h 1801749"/>
              <a:gd name="connsiteX20" fmla="*/ 780574 w 2772917"/>
              <a:gd name="connsiteY20" fmla="*/ 1385888 h 1801749"/>
              <a:gd name="connsiteX21" fmla="*/ 534448 w 2772917"/>
              <a:gd name="connsiteY21" fmla="*/ 1385888 h 1801749"/>
              <a:gd name="connsiteX22" fmla="*/ 499206 w 2772917"/>
              <a:gd name="connsiteY22" fmla="*/ 1412653 h 1801749"/>
              <a:gd name="connsiteX23" fmla="*/ 413671 w 2772917"/>
              <a:gd name="connsiteY23" fmla="*/ 1721834 h 1801749"/>
              <a:gd name="connsiteX24" fmla="*/ 378429 w 2772917"/>
              <a:gd name="connsiteY24" fmla="*/ 1748600 h 1801749"/>
              <a:gd name="connsiteX25" fmla="*/ 108871 w 2772917"/>
              <a:gd name="connsiteY25" fmla="*/ 1748600 h 1801749"/>
              <a:gd name="connsiteX26" fmla="*/ 91630 w 2772917"/>
              <a:gd name="connsiteY26" fmla="*/ 1752886 h 1801749"/>
              <a:gd name="connsiteX27" fmla="*/ 0 w 2772917"/>
              <a:gd name="connsiteY27" fmla="*/ 1801749 h 1801749"/>
              <a:gd name="connsiteX28" fmla="*/ 383286 w 2772917"/>
              <a:gd name="connsiteY28" fmla="*/ 1801749 h 1801749"/>
              <a:gd name="connsiteX29" fmla="*/ 412528 w 2772917"/>
              <a:gd name="connsiteY29" fmla="*/ 1787176 h 1801749"/>
              <a:gd name="connsiteX30" fmla="*/ 495395 w 2772917"/>
              <a:gd name="connsiteY30" fmla="*/ 1676876 h 1801749"/>
              <a:gd name="connsiteX31" fmla="*/ 524637 w 2772917"/>
              <a:gd name="connsiteY31" fmla="*/ 1662303 h 1801749"/>
              <a:gd name="connsiteX32" fmla="*/ 783717 w 2772917"/>
              <a:gd name="connsiteY32" fmla="*/ 1662303 h 1801749"/>
              <a:gd name="connsiteX33" fmla="*/ 819245 w 2772917"/>
              <a:gd name="connsiteY33" fmla="*/ 1634300 h 1801749"/>
              <a:gd name="connsiteX34" fmla="*/ 905447 w 2772917"/>
              <a:gd name="connsiteY34" fmla="*/ 1275302 h 1801749"/>
              <a:gd name="connsiteX35" fmla="*/ 940975 w 2772917"/>
              <a:gd name="connsiteY35" fmla="*/ 1247299 h 1801749"/>
              <a:gd name="connsiteX36" fmla="*/ 1189863 w 2772917"/>
              <a:gd name="connsiteY36" fmla="*/ 1247299 h 1801749"/>
              <a:gd name="connsiteX37" fmla="*/ 1225392 w 2772917"/>
              <a:gd name="connsiteY37" fmla="*/ 1275302 h 1801749"/>
              <a:gd name="connsiteX38" fmla="*/ 1311688 w 2772917"/>
              <a:gd name="connsiteY38" fmla="*/ 1635062 h 1801749"/>
              <a:gd name="connsiteX39" fmla="*/ 1347216 w 2772917"/>
              <a:gd name="connsiteY39" fmla="*/ 1663065 h 1801749"/>
              <a:gd name="connsiteX40" fmla="*/ 2404967 w 2772917"/>
              <a:gd name="connsiteY40" fmla="*/ 1663065 h 1801749"/>
              <a:gd name="connsiteX41" fmla="*/ 2441258 w 2772917"/>
              <a:gd name="connsiteY41" fmla="*/ 1630966 h 1801749"/>
              <a:gd name="connsiteX42" fmla="*/ 2534031 w 2772917"/>
              <a:gd name="connsiteY42" fmla="*/ 1001459 h 1801749"/>
              <a:gd name="connsiteX43" fmla="*/ 2570321 w 2772917"/>
              <a:gd name="connsiteY43" fmla="*/ 969359 h 1801749"/>
              <a:gd name="connsiteX44" fmla="*/ 2772918 w 2772917"/>
              <a:gd name="connsiteY44" fmla="*/ 969359 h 1801749"/>
              <a:gd name="connsiteX45" fmla="*/ 2772918 w 2772917"/>
              <a:gd name="connsiteY45" fmla="*/ 0 h 1801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2772917" h="1801749">
                <a:moveTo>
                  <a:pt x="2772347" y="0"/>
                </a:moveTo>
                <a:lnTo>
                  <a:pt x="2570226" y="0"/>
                </a:lnTo>
                <a:cubicBezTo>
                  <a:pt x="2551176" y="0"/>
                  <a:pt x="2535365" y="14668"/>
                  <a:pt x="2533841" y="33623"/>
                </a:cubicBezTo>
                <a:lnTo>
                  <a:pt x="2439543" y="1213771"/>
                </a:lnTo>
                <a:cubicBezTo>
                  <a:pt x="2438019" y="1232726"/>
                  <a:pt x="2422208" y="1247394"/>
                  <a:pt x="2403158" y="1247394"/>
                </a:cubicBezTo>
                <a:lnTo>
                  <a:pt x="2133125" y="1247394"/>
                </a:lnTo>
                <a:cubicBezTo>
                  <a:pt x="2130648" y="1247394"/>
                  <a:pt x="2128267" y="1247680"/>
                  <a:pt x="2125885" y="1248156"/>
                </a:cubicBezTo>
                <a:lnTo>
                  <a:pt x="1963674" y="1281208"/>
                </a:lnTo>
                <a:cubicBezTo>
                  <a:pt x="1961293" y="1281684"/>
                  <a:pt x="1958817" y="1281970"/>
                  <a:pt x="1956435" y="1281970"/>
                </a:cubicBezTo>
                <a:lnTo>
                  <a:pt x="1802320" y="1281970"/>
                </a:lnTo>
                <a:cubicBezTo>
                  <a:pt x="1796796" y="1281970"/>
                  <a:pt x="1791272" y="1280732"/>
                  <a:pt x="1786319" y="1278255"/>
                </a:cubicBezTo>
                <a:lnTo>
                  <a:pt x="1731646" y="1251585"/>
                </a:lnTo>
                <a:cubicBezTo>
                  <a:pt x="1726692" y="1249109"/>
                  <a:pt x="1721168" y="1247870"/>
                  <a:pt x="1715643" y="1247870"/>
                </a:cubicBezTo>
                <a:lnTo>
                  <a:pt x="1417606" y="1247870"/>
                </a:lnTo>
                <a:cubicBezTo>
                  <a:pt x="1400747" y="1247870"/>
                  <a:pt x="1386174" y="1236345"/>
                  <a:pt x="1382173" y="1220057"/>
                </a:cubicBezTo>
                <a:lnTo>
                  <a:pt x="1225487" y="582263"/>
                </a:lnTo>
                <a:cubicBezTo>
                  <a:pt x="1221486" y="565976"/>
                  <a:pt x="1206818" y="554450"/>
                  <a:pt x="1190054" y="554450"/>
                </a:cubicBezTo>
                <a:lnTo>
                  <a:pt x="944595" y="554450"/>
                </a:lnTo>
                <a:cubicBezTo>
                  <a:pt x="926116" y="554450"/>
                  <a:pt x="910495" y="568261"/>
                  <a:pt x="908304" y="586645"/>
                </a:cubicBezTo>
                <a:lnTo>
                  <a:pt x="816864" y="1353693"/>
                </a:lnTo>
                <a:cubicBezTo>
                  <a:pt x="814674" y="1372076"/>
                  <a:pt x="799052" y="1385888"/>
                  <a:pt x="780574" y="1385888"/>
                </a:cubicBezTo>
                <a:lnTo>
                  <a:pt x="534448" y="1385888"/>
                </a:lnTo>
                <a:cubicBezTo>
                  <a:pt x="518065" y="1385888"/>
                  <a:pt x="503587" y="1396841"/>
                  <a:pt x="499206" y="1412653"/>
                </a:cubicBezTo>
                <a:lnTo>
                  <a:pt x="413671" y="1721834"/>
                </a:lnTo>
                <a:cubicBezTo>
                  <a:pt x="409290" y="1737646"/>
                  <a:pt x="394907" y="1748600"/>
                  <a:pt x="378429" y="1748600"/>
                </a:cubicBezTo>
                <a:lnTo>
                  <a:pt x="108871" y="1748600"/>
                </a:lnTo>
                <a:cubicBezTo>
                  <a:pt x="102870" y="1748600"/>
                  <a:pt x="96964" y="1750124"/>
                  <a:pt x="91630" y="1752886"/>
                </a:cubicBezTo>
                <a:lnTo>
                  <a:pt x="0" y="1801749"/>
                </a:lnTo>
                <a:lnTo>
                  <a:pt x="383286" y="1801749"/>
                </a:lnTo>
                <a:cubicBezTo>
                  <a:pt x="394811" y="1801749"/>
                  <a:pt x="405575" y="1796320"/>
                  <a:pt x="412528" y="1787176"/>
                </a:cubicBezTo>
                <a:lnTo>
                  <a:pt x="495395" y="1676876"/>
                </a:lnTo>
                <a:cubicBezTo>
                  <a:pt x="502254" y="1667732"/>
                  <a:pt x="513112" y="1662303"/>
                  <a:pt x="524637" y="1662303"/>
                </a:cubicBezTo>
                <a:lnTo>
                  <a:pt x="783717" y="1662303"/>
                </a:lnTo>
                <a:cubicBezTo>
                  <a:pt x="800576" y="1662303"/>
                  <a:pt x="815245" y="1650683"/>
                  <a:pt x="819245" y="1634300"/>
                </a:cubicBezTo>
                <a:lnTo>
                  <a:pt x="905447" y="1275302"/>
                </a:lnTo>
                <a:cubicBezTo>
                  <a:pt x="909352" y="1258919"/>
                  <a:pt x="924116" y="1247299"/>
                  <a:pt x="940975" y="1247299"/>
                </a:cubicBezTo>
                <a:lnTo>
                  <a:pt x="1189863" y="1247299"/>
                </a:lnTo>
                <a:cubicBezTo>
                  <a:pt x="1206722" y="1247299"/>
                  <a:pt x="1221486" y="1258919"/>
                  <a:pt x="1225392" y="1275302"/>
                </a:cubicBezTo>
                <a:lnTo>
                  <a:pt x="1311688" y="1635062"/>
                </a:lnTo>
                <a:cubicBezTo>
                  <a:pt x="1315593" y="1651445"/>
                  <a:pt x="1330357" y="1663065"/>
                  <a:pt x="1347216" y="1663065"/>
                </a:cubicBezTo>
                <a:lnTo>
                  <a:pt x="2404967" y="1663065"/>
                </a:lnTo>
                <a:cubicBezTo>
                  <a:pt x="2423446" y="1663065"/>
                  <a:pt x="2438972" y="1649254"/>
                  <a:pt x="2441258" y="1630966"/>
                </a:cubicBezTo>
                <a:lnTo>
                  <a:pt x="2534031" y="1001459"/>
                </a:lnTo>
                <a:cubicBezTo>
                  <a:pt x="2536222" y="983075"/>
                  <a:pt x="2551843" y="969359"/>
                  <a:pt x="2570321" y="969359"/>
                </a:cubicBezTo>
                <a:lnTo>
                  <a:pt x="2772918" y="969359"/>
                </a:lnTo>
                <a:lnTo>
                  <a:pt x="2772918" y="0"/>
                </a:lnTo>
                <a:close/>
              </a:path>
            </a:pathLst>
          </a:custGeom>
          <a:solidFill>
            <a:schemeClr val="accent3">
              <a:alpha val="65000"/>
            </a:schemeClr>
          </a:solidFill>
          <a:ln w="0" cap="flat">
            <a:noFill/>
            <a:prstDash val="solid"/>
            <a:miter/>
          </a:ln>
        </p:spPr>
        <p:txBody>
          <a:bodyPr rtlCol="0" anchor="ctr" anchorCtr="0"/>
          <a:lstStyle/>
          <a:p>
            <a:endParaRPr lang="en-US"/>
          </a:p>
        </p:txBody>
      </p:sp>
      <p:sp>
        <p:nvSpPr>
          <p:cNvPr id="4196" name="Freeform: Shape 4195">
            <a:extLst>
              <a:ext uri="{FF2B5EF4-FFF2-40B4-BE49-F238E27FC236}">
                <a16:creationId xmlns:a16="http://schemas.microsoft.com/office/drawing/2014/main" id="{E9D35B12-5CF5-1AD6-23FF-BD16324412CD}"/>
              </a:ext>
            </a:extLst>
          </p:cNvPr>
          <p:cNvSpPr/>
          <p:nvPr/>
        </p:nvSpPr>
        <p:spPr>
          <a:xfrm>
            <a:off x="2400263" y="5450465"/>
            <a:ext cx="5573991" cy="307566"/>
          </a:xfrm>
          <a:custGeom>
            <a:avLst/>
            <a:gdLst>
              <a:gd name="connsiteX0" fmla="*/ 99510 w 5573991"/>
              <a:gd name="connsiteY0" fmla="*/ 190128 h 307566"/>
              <a:gd name="connsiteX1" fmla="*/ 582177 w 5573991"/>
              <a:gd name="connsiteY1" fmla="*/ 190128 h 307566"/>
              <a:gd name="connsiteX2" fmla="*/ 582168 w 5573991"/>
              <a:gd name="connsiteY2" fmla="*/ 190129 h 307566"/>
              <a:gd name="connsiteX3" fmla="*/ 99510 w 5573991"/>
              <a:gd name="connsiteY3" fmla="*/ 190129 h 307566"/>
              <a:gd name="connsiteX4" fmla="*/ 886212 w 5573991"/>
              <a:gd name="connsiteY4" fmla="*/ 0 h 307566"/>
              <a:gd name="connsiteX5" fmla="*/ 2594241 w 5573991"/>
              <a:gd name="connsiteY5" fmla="*/ 0 h 307566"/>
              <a:gd name="connsiteX6" fmla="*/ 2602373 w 5573991"/>
              <a:gd name="connsiteY6" fmla="*/ 1471 h 307566"/>
              <a:gd name="connsiteX7" fmla="*/ 4808095 w 5573991"/>
              <a:gd name="connsiteY7" fmla="*/ 1471 h 307566"/>
              <a:gd name="connsiteX8" fmla="*/ 4815576 w 5573991"/>
              <a:gd name="connsiteY8" fmla="*/ 0 h 307566"/>
              <a:gd name="connsiteX9" fmla="*/ 5573991 w 5573991"/>
              <a:gd name="connsiteY9" fmla="*/ 0 h 307566"/>
              <a:gd name="connsiteX10" fmla="*/ 5573991 w 5573991"/>
              <a:gd name="connsiteY10" fmla="*/ 307566 h 307566"/>
              <a:gd name="connsiteX11" fmla="*/ 0 w 5573991"/>
              <a:gd name="connsiteY11" fmla="*/ 307566 h 307566"/>
              <a:gd name="connsiteX12" fmla="*/ 0 w 5573991"/>
              <a:gd name="connsiteY12" fmla="*/ 307356 h 307566"/>
              <a:gd name="connsiteX13" fmla="*/ 592297 w 5573991"/>
              <a:gd name="connsiteY13" fmla="*/ 307356 h 307566"/>
              <a:gd name="connsiteX14" fmla="*/ 653275 w 5573991"/>
              <a:gd name="connsiteY14" fmla="*/ 275214 h 307566"/>
              <a:gd name="connsiteX15" fmla="*/ 826077 w 5573991"/>
              <a:gd name="connsiteY15" fmla="*/ 31933 h 307566"/>
              <a:gd name="connsiteX16" fmla="*/ 852917 w 5573991"/>
              <a:gd name="connsiteY16" fmla="*/ 8298 h 307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573991" h="307566">
                <a:moveTo>
                  <a:pt x="99510" y="190128"/>
                </a:moveTo>
                <a:lnTo>
                  <a:pt x="582177" y="190128"/>
                </a:lnTo>
                <a:lnTo>
                  <a:pt x="582168" y="190129"/>
                </a:lnTo>
                <a:lnTo>
                  <a:pt x="99510" y="190129"/>
                </a:lnTo>
                <a:close/>
                <a:moveTo>
                  <a:pt x="886212" y="0"/>
                </a:moveTo>
                <a:lnTo>
                  <a:pt x="2594241" y="0"/>
                </a:lnTo>
                <a:lnTo>
                  <a:pt x="2602373" y="1471"/>
                </a:lnTo>
                <a:lnTo>
                  <a:pt x="4808095" y="1471"/>
                </a:lnTo>
                <a:lnTo>
                  <a:pt x="4815576" y="0"/>
                </a:lnTo>
                <a:lnTo>
                  <a:pt x="5573991" y="0"/>
                </a:lnTo>
                <a:lnTo>
                  <a:pt x="5573991" y="307566"/>
                </a:lnTo>
                <a:lnTo>
                  <a:pt x="0" y="307566"/>
                </a:lnTo>
                <a:lnTo>
                  <a:pt x="0" y="307356"/>
                </a:lnTo>
                <a:lnTo>
                  <a:pt x="592297" y="307356"/>
                </a:lnTo>
                <a:cubicBezTo>
                  <a:pt x="616330" y="307356"/>
                  <a:pt x="638776" y="295382"/>
                  <a:pt x="653275" y="275214"/>
                </a:cubicBezTo>
                <a:lnTo>
                  <a:pt x="826077" y="31933"/>
                </a:lnTo>
                <a:cubicBezTo>
                  <a:pt x="833229" y="21848"/>
                  <a:pt x="842465" y="13813"/>
                  <a:pt x="852917" y="8298"/>
                </a:cubicBezTo>
                <a:close/>
              </a:path>
            </a:pathLst>
          </a:custGeom>
          <a:solidFill>
            <a:schemeClr val="accent1">
              <a:alpha val="65000"/>
            </a:schemeClr>
          </a:solidFill>
          <a:ln w="0" cap="flat">
            <a:noFill/>
            <a:prstDash val="solid"/>
            <a:miter/>
          </a:ln>
        </p:spPr>
        <p:txBody>
          <a:bodyPr rtlCol="0" anchor="ctr" anchorCtr="0"/>
          <a:lstStyle/>
          <a:p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EC33D2C-9345-58B9-C9CD-CB3140791877}"/>
              </a:ext>
            </a:extLst>
          </p:cNvPr>
          <p:cNvSpPr/>
          <p:nvPr/>
        </p:nvSpPr>
        <p:spPr>
          <a:xfrm>
            <a:off x="853378" y="3006955"/>
            <a:ext cx="7120874" cy="2751497"/>
          </a:xfrm>
          <a:custGeom>
            <a:avLst/>
            <a:gdLst>
              <a:gd name="connsiteX0" fmla="*/ 190 w 3414807"/>
              <a:gd name="connsiteY0" fmla="*/ 1108710 h 1247489"/>
              <a:gd name="connsiteX1" fmla="*/ 218884 w 3414807"/>
              <a:gd name="connsiteY1" fmla="*/ 1108710 h 1247489"/>
              <a:gd name="connsiteX2" fmla="*/ 245935 w 3414807"/>
              <a:gd name="connsiteY2" fmla="*/ 1094899 h 1247489"/>
              <a:gd name="connsiteX3" fmla="*/ 325660 w 3414807"/>
              <a:gd name="connsiteY3" fmla="*/ 984028 h 1247489"/>
              <a:gd name="connsiteX4" fmla="*/ 352710 w 3414807"/>
              <a:gd name="connsiteY4" fmla="*/ 970217 h 1247489"/>
              <a:gd name="connsiteX5" fmla="*/ 618744 w 3414807"/>
              <a:gd name="connsiteY5" fmla="*/ 970217 h 1247489"/>
              <a:gd name="connsiteX6" fmla="*/ 650081 w 3414807"/>
              <a:gd name="connsiteY6" fmla="*/ 948214 h 1247489"/>
              <a:gd name="connsiteX7" fmla="*/ 733901 w 3414807"/>
              <a:gd name="connsiteY7" fmla="*/ 715042 h 1247489"/>
              <a:gd name="connsiteX8" fmla="*/ 765238 w 3414807"/>
              <a:gd name="connsiteY8" fmla="*/ 693039 h 1247489"/>
              <a:gd name="connsiteX9" fmla="*/ 1025176 w 3414807"/>
              <a:gd name="connsiteY9" fmla="*/ 693039 h 1247489"/>
              <a:gd name="connsiteX10" fmla="*/ 1056418 w 3414807"/>
              <a:gd name="connsiteY10" fmla="*/ 671322 h 1247489"/>
              <a:gd name="connsiteX11" fmla="*/ 1143000 w 3414807"/>
              <a:gd name="connsiteY11" fmla="*/ 437579 h 1247489"/>
              <a:gd name="connsiteX12" fmla="*/ 1174242 w 3414807"/>
              <a:gd name="connsiteY12" fmla="*/ 415861 h 1247489"/>
              <a:gd name="connsiteX13" fmla="*/ 1431131 w 3414807"/>
              <a:gd name="connsiteY13" fmla="*/ 415861 h 1247489"/>
              <a:gd name="connsiteX14" fmla="*/ 1462468 w 3414807"/>
              <a:gd name="connsiteY14" fmla="*/ 437864 h 1247489"/>
              <a:gd name="connsiteX15" fmla="*/ 1546288 w 3414807"/>
              <a:gd name="connsiteY15" fmla="*/ 671036 h 1247489"/>
              <a:gd name="connsiteX16" fmla="*/ 1577626 w 3414807"/>
              <a:gd name="connsiteY16" fmla="*/ 693039 h 1247489"/>
              <a:gd name="connsiteX17" fmla="*/ 1831848 w 3414807"/>
              <a:gd name="connsiteY17" fmla="*/ 693039 h 1247489"/>
              <a:gd name="connsiteX18" fmla="*/ 1864804 w 3414807"/>
              <a:gd name="connsiteY18" fmla="*/ 664464 h 1247489"/>
              <a:gd name="connsiteX19" fmla="*/ 1956245 w 3414807"/>
              <a:gd name="connsiteY19" fmla="*/ 28575 h 1247489"/>
              <a:gd name="connsiteX20" fmla="*/ 1989201 w 3414807"/>
              <a:gd name="connsiteY20" fmla="*/ 0 h 1247489"/>
              <a:gd name="connsiteX21" fmla="*/ 2249805 w 3414807"/>
              <a:gd name="connsiteY21" fmla="*/ 0 h 1247489"/>
              <a:gd name="connsiteX22" fmla="*/ 2276856 w 3414807"/>
              <a:gd name="connsiteY22" fmla="*/ 13811 h 1247489"/>
              <a:gd name="connsiteX23" fmla="*/ 2356581 w 3414807"/>
              <a:gd name="connsiteY23" fmla="*/ 124682 h 1247489"/>
              <a:gd name="connsiteX24" fmla="*/ 2383631 w 3414807"/>
              <a:gd name="connsiteY24" fmla="*/ 138494 h 1247489"/>
              <a:gd name="connsiteX25" fmla="*/ 2656046 w 3414807"/>
              <a:gd name="connsiteY25" fmla="*/ 138494 h 1247489"/>
              <a:gd name="connsiteX26" fmla="*/ 2683097 w 3414807"/>
              <a:gd name="connsiteY26" fmla="*/ 124682 h 1247489"/>
              <a:gd name="connsiteX27" fmla="*/ 2762821 w 3414807"/>
              <a:gd name="connsiteY27" fmla="*/ 13811 h 1247489"/>
              <a:gd name="connsiteX28" fmla="*/ 2789873 w 3414807"/>
              <a:gd name="connsiteY28" fmla="*/ 0 h 1247489"/>
              <a:gd name="connsiteX29" fmla="*/ 3053049 w 3414807"/>
              <a:gd name="connsiteY29" fmla="*/ 0 h 1247489"/>
              <a:gd name="connsiteX30" fmla="*/ 3085433 w 3414807"/>
              <a:gd name="connsiteY30" fmla="*/ 25527 h 1247489"/>
              <a:gd name="connsiteX31" fmla="*/ 3172873 w 3414807"/>
              <a:gd name="connsiteY31" fmla="*/ 390239 h 1247489"/>
              <a:gd name="connsiteX32" fmla="*/ 3205258 w 3414807"/>
              <a:gd name="connsiteY32" fmla="*/ 415766 h 1247489"/>
              <a:gd name="connsiteX33" fmla="*/ 3414808 w 3414807"/>
              <a:gd name="connsiteY33" fmla="*/ 415766 h 1247489"/>
              <a:gd name="connsiteX34" fmla="*/ 3414808 w 3414807"/>
              <a:gd name="connsiteY34" fmla="*/ 1108805 h 1247489"/>
              <a:gd name="connsiteX35" fmla="*/ 3205258 w 3414807"/>
              <a:gd name="connsiteY35" fmla="*/ 1108805 h 1247489"/>
              <a:gd name="connsiteX36" fmla="*/ 3172873 w 3414807"/>
              <a:gd name="connsiteY36" fmla="*/ 1083278 h 1247489"/>
              <a:gd name="connsiteX37" fmla="*/ 3085433 w 3414807"/>
              <a:gd name="connsiteY37" fmla="*/ 718566 h 1247489"/>
              <a:gd name="connsiteX38" fmla="*/ 3053049 w 3414807"/>
              <a:gd name="connsiteY38" fmla="*/ 693039 h 1247489"/>
              <a:gd name="connsiteX39" fmla="*/ 2775204 w 3414807"/>
              <a:gd name="connsiteY39" fmla="*/ 693039 h 1247489"/>
              <a:gd name="connsiteX40" fmla="*/ 2768537 w 3414807"/>
              <a:gd name="connsiteY40" fmla="*/ 693706 h 1247489"/>
              <a:gd name="connsiteX41" fmla="*/ 2605659 w 3414807"/>
              <a:gd name="connsiteY41" fmla="*/ 726853 h 1247489"/>
              <a:gd name="connsiteX42" fmla="*/ 2598991 w 3414807"/>
              <a:gd name="connsiteY42" fmla="*/ 727520 h 1247489"/>
              <a:gd name="connsiteX43" fmla="*/ 2443734 w 3414807"/>
              <a:gd name="connsiteY43" fmla="*/ 727520 h 1247489"/>
              <a:gd name="connsiteX44" fmla="*/ 2429161 w 3414807"/>
              <a:gd name="connsiteY44" fmla="*/ 724186 h 1247489"/>
              <a:gd name="connsiteX45" fmla="*/ 2373154 w 3414807"/>
              <a:gd name="connsiteY45" fmla="*/ 696849 h 1247489"/>
              <a:gd name="connsiteX46" fmla="*/ 2358581 w 3414807"/>
              <a:gd name="connsiteY46" fmla="*/ 693515 h 1247489"/>
              <a:gd name="connsiteX47" fmla="*/ 1986915 w 3414807"/>
              <a:gd name="connsiteY47" fmla="*/ 693515 h 1247489"/>
              <a:gd name="connsiteX48" fmla="*/ 1954530 w 3414807"/>
              <a:gd name="connsiteY48" fmla="*/ 719042 h 1247489"/>
              <a:gd name="connsiteX49" fmla="*/ 1866805 w 3414807"/>
              <a:gd name="connsiteY49" fmla="*/ 1083469 h 1247489"/>
              <a:gd name="connsiteX50" fmla="*/ 1834419 w 3414807"/>
              <a:gd name="connsiteY50" fmla="*/ 1108996 h 1247489"/>
              <a:gd name="connsiteX51" fmla="*/ 1577626 w 3414807"/>
              <a:gd name="connsiteY51" fmla="*/ 1108996 h 1247489"/>
              <a:gd name="connsiteX52" fmla="*/ 1546288 w 3414807"/>
              <a:gd name="connsiteY52" fmla="*/ 1086898 h 1247489"/>
              <a:gd name="connsiteX53" fmla="*/ 1462944 w 3414807"/>
              <a:gd name="connsiteY53" fmla="*/ 853726 h 1247489"/>
              <a:gd name="connsiteX54" fmla="*/ 1431607 w 3414807"/>
              <a:gd name="connsiteY54" fmla="*/ 831628 h 1247489"/>
              <a:gd name="connsiteX55" fmla="*/ 1174051 w 3414807"/>
              <a:gd name="connsiteY55" fmla="*/ 831628 h 1247489"/>
              <a:gd name="connsiteX56" fmla="*/ 1141952 w 3414807"/>
              <a:gd name="connsiteY56" fmla="*/ 856012 h 1247489"/>
              <a:gd name="connsiteX57" fmla="*/ 1055084 w 3414807"/>
              <a:gd name="connsiteY57" fmla="*/ 1169956 h 1247489"/>
              <a:gd name="connsiteX58" fmla="*/ 1022985 w 3414807"/>
              <a:gd name="connsiteY58" fmla="*/ 1194340 h 1247489"/>
              <a:gd name="connsiteX59" fmla="*/ 750094 w 3414807"/>
              <a:gd name="connsiteY59" fmla="*/ 1194340 h 1247489"/>
              <a:gd name="connsiteX60" fmla="*/ 734377 w 3414807"/>
              <a:gd name="connsiteY60" fmla="*/ 1198245 h 1247489"/>
              <a:gd name="connsiteX61" fmla="*/ 649414 w 3414807"/>
              <a:gd name="connsiteY61" fmla="*/ 1243584 h 1247489"/>
              <a:gd name="connsiteX62" fmla="*/ 633698 w 3414807"/>
              <a:gd name="connsiteY62" fmla="*/ 1247489 h 1247489"/>
              <a:gd name="connsiteX63" fmla="*/ 0 w 3414807"/>
              <a:gd name="connsiteY63" fmla="*/ 1247489 h 1247489"/>
              <a:gd name="connsiteX64" fmla="*/ 0 w 3414807"/>
              <a:gd name="connsiteY64" fmla="*/ 1108901 h 1247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3414807" h="1247489">
                <a:moveTo>
                  <a:pt x="190" y="1108710"/>
                </a:moveTo>
                <a:lnTo>
                  <a:pt x="218884" y="1108710"/>
                </a:lnTo>
                <a:cubicBezTo>
                  <a:pt x="229648" y="1108710"/>
                  <a:pt x="239649" y="1103567"/>
                  <a:pt x="245935" y="1094899"/>
                </a:cubicBezTo>
                <a:lnTo>
                  <a:pt x="325660" y="984028"/>
                </a:lnTo>
                <a:cubicBezTo>
                  <a:pt x="331946" y="975360"/>
                  <a:pt x="341947" y="970217"/>
                  <a:pt x="352710" y="970217"/>
                </a:cubicBezTo>
                <a:lnTo>
                  <a:pt x="618744" y="970217"/>
                </a:lnTo>
                <a:cubicBezTo>
                  <a:pt x="632746" y="970217"/>
                  <a:pt x="645319" y="961358"/>
                  <a:pt x="650081" y="948214"/>
                </a:cubicBezTo>
                <a:lnTo>
                  <a:pt x="733901" y="715042"/>
                </a:lnTo>
                <a:cubicBezTo>
                  <a:pt x="738664" y="701802"/>
                  <a:pt x="751237" y="693039"/>
                  <a:pt x="765238" y="693039"/>
                </a:cubicBezTo>
                <a:lnTo>
                  <a:pt x="1025176" y="693039"/>
                </a:lnTo>
                <a:cubicBezTo>
                  <a:pt x="1039082" y="693039"/>
                  <a:pt x="1051560" y="684371"/>
                  <a:pt x="1056418" y="671322"/>
                </a:cubicBezTo>
                <a:lnTo>
                  <a:pt x="1143000" y="437579"/>
                </a:lnTo>
                <a:cubicBezTo>
                  <a:pt x="1147857" y="424529"/>
                  <a:pt x="1160335" y="415861"/>
                  <a:pt x="1174242" y="415861"/>
                </a:cubicBezTo>
                <a:lnTo>
                  <a:pt x="1431131" y="415861"/>
                </a:lnTo>
                <a:cubicBezTo>
                  <a:pt x="1445133" y="415861"/>
                  <a:pt x="1457706" y="424720"/>
                  <a:pt x="1462468" y="437864"/>
                </a:cubicBezTo>
                <a:lnTo>
                  <a:pt x="1546288" y="671036"/>
                </a:lnTo>
                <a:cubicBezTo>
                  <a:pt x="1551051" y="684276"/>
                  <a:pt x="1563624" y="693039"/>
                  <a:pt x="1577626" y="693039"/>
                </a:cubicBezTo>
                <a:lnTo>
                  <a:pt x="1831848" y="693039"/>
                </a:lnTo>
                <a:cubicBezTo>
                  <a:pt x="1848422" y="693039"/>
                  <a:pt x="1862423" y="680847"/>
                  <a:pt x="1864804" y="664464"/>
                </a:cubicBezTo>
                <a:lnTo>
                  <a:pt x="1956245" y="28575"/>
                </a:lnTo>
                <a:cubicBezTo>
                  <a:pt x="1958626" y="12192"/>
                  <a:pt x="1972627" y="0"/>
                  <a:pt x="1989201" y="0"/>
                </a:cubicBezTo>
                <a:lnTo>
                  <a:pt x="2249805" y="0"/>
                </a:lnTo>
                <a:cubicBezTo>
                  <a:pt x="2260568" y="0"/>
                  <a:pt x="2270570" y="5144"/>
                  <a:pt x="2276856" y="13811"/>
                </a:cubicBezTo>
                <a:lnTo>
                  <a:pt x="2356581" y="124682"/>
                </a:lnTo>
                <a:cubicBezTo>
                  <a:pt x="2362866" y="133350"/>
                  <a:pt x="2372868" y="138494"/>
                  <a:pt x="2383631" y="138494"/>
                </a:cubicBezTo>
                <a:lnTo>
                  <a:pt x="2656046" y="138494"/>
                </a:lnTo>
                <a:cubicBezTo>
                  <a:pt x="2666809" y="138494"/>
                  <a:pt x="2676811" y="133350"/>
                  <a:pt x="2683097" y="124682"/>
                </a:cubicBezTo>
                <a:lnTo>
                  <a:pt x="2762821" y="13811"/>
                </a:lnTo>
                <a:cubicBezTo>
                  <a:pt x="2769108" y="5144"/>
                  <a:pt x="2779110" y="0"/>
                  <a:pt x="2789873" y="0"/>
                </a:cubicBezTo>
                <a:lnTo>
                  <a:pt x="3053049" y="0"/>
                </a:lnTo>
                <a:cubicBezTo>
                  <a:pt x="3068479" y="0"/>
                  <a:pt x="3081813" y="10573"/>
                  <a:pt x="3085433" y="25527"/>
                </a:cubicBezTo>
                <a:lnTo>
                  <a:pt x="3172873" y="390239"/>
                </a:lnTo>
                <a:cubicBezTo>
                  <a:pt x="3176492" y="405194"/>
                  <a:pt x="3189828" y="415766"/>
                  <a:pt x="3205258" y="415766"/>
                </a:cubicBezTo>
                <a:lnTo>
                  <a:pt x="3414808" y="415766"/>
                </a:lnTo>
                <a:lnTo>
                  <a:pt x="3414808" y="1108805"/>
                </a:lnTo>
                <a:lnTo>
                  <a:pt x="3205258" y="1108805"/>
                </a:lnTo>
                <a:cubicBezTo>
                  <a:pt x="3189828" y="1108805"/>
                  <a:pt x="3176492" y="1098233"/>
                  <a:pt x="3172873" y="1083278"/>
                </a:cubicBezTo>
                <a:lnTo>
                  <a:pt x="3085433" y="718566"/>
                </a:lnTo>
                <a:cubicBezTo>
                  <a:pt x="3081813" y="703612"/>
                  <a:pt x="3068479" y="693039"/>
                  <a:pt x="3053049" y="693039"/>
                </a:cubicBezTo>
                <a:lnTo>
                  <a:pt x="2775204" y="693039"/>
                </a:lnTo>
                <a:cubicBezTo>
                  <a:pt x="2773013" y="693039"/>
                  <a:pt x="2770728" y="693230"/>
                  <a:pt x="2768537" y="693706"/>
                </a:cubicBezTo>
                <a:lnTo>
                  <a:pt x="2605659" y="726853"/>
                </a:lnTo>
                <a:cubicBezTo>
                  <a:pt x="2603468" y="727329"/>
                  <a:pt x="2601277" y="727520"/>
                  <a:pt x="2598991" y="727520"/>
                </a:cubicBezTo>
                <a:lnTo>
                  <a:pt x="2443734" y="727520"/>
                </a:lnTo>
                <a:cubicBezTo>
                  <a:pt x="2438686" y="727520"/>
                  <a:pt x="2433638" y="726376"/>
                  <a:pt x="2429161" y="724186"/>
                </a:cubicBezTo>
                <a:lnTo>
                  <a:pt x="2373154" y="696849"/>
                </a:lnTo>
                <a:cubicBezTo>
                  <a:pt x="2368581" y="694658"/>
                  <a:pt x="2363629" y="693515"/>
                  <a:pt x="2358581" y="693515"/>
                </a:cubicBezTo>
                <a:lnTo>
                  <a:pt x="1986915" y="693515"/>
                </a:lnTo>
                <a:cubicBezTo>
                  <a:pt x="1971484" y="693515"/>
                  <a:pt x="1958149" y="704088"/>
                  <a:pt x="1954530" y="719042"/>
                </a:cubicBezTo>
                <a:lnTo>
                  <a:pt x="1866805" y="1083469"/>
                </a:lnTo>
                <a:cubicBezTo>
                  <a:pt x="1863185" y="1098423"/>
                  <a:pt x="1849850" y="1108996"/>
                  <a:pt x="1834419" y="1108996"/>
                </a:cubicBezTo>
                <a:lnTo>
                  <a:pt x="1577626" y="1108996"/>
                </a:lnTo>
                <a:cubicBezTo>
                  <a:pt x="1563528" y="1108996"/>
                  <a:pt x="1551051" y="1100138"/>
                  <a:pt x="1546288" y="1086898"/>
                </a:cubicBezTo>
                <a:lnTo>
                  <a:pt x="1462944" y="853726"/>
                </a:lnTo>
                <a:cubicBezTo>
                  <a:pt x="1458182" y="840486"/>
                  <a:pt x="1445704" y="831628"/>
                  <a:pt x="1431607" y="831628"/>
                </a:cubicBezTo>
                <a:lnTo>
                  <a:pt x="1174051" y="831628"/>
                </a:lnTo>
                <a:cubicBezTo>
                  <a:pt x="1159097" y="831628"/>
                  <a:pt x="1145953" y="841629"/>
                  <a:pt x="1141952" y="856012"/>
                </a:cubicBezTo>
                <a:lnTo>
                  <a:pt x="1055084" y="1169956"/>
                </a:lnTo>
                <a:cubicBezTo>
                  <a:pt x="1051084" y="1184339"/>
                  <a:pt x="1037939" y="1194340"/>
                  <a:pt x="1022985" y="1194340"/>
                </a:cubicBezTo>
                <a:lnTo>
                  <a:pt x="750094" y="1194340"/>
                </a:lnTo>
                <a:cubicBezTo>
                  <a:pt x="744664" y="1194340"/>
                  <a:pt x="739235" y="1195673"/>
                  <a:pt x="734377" y="1198245"/>
                </a:cubicBezTo>
                <a:lnTo>
                  <a:pt x="649414" y="1243584"/>
                </a:lnTo>
                <a:cubicBezTo>
                  <a:pt x="644557" y="1246156"/>
                  <a:pt x="639223" y="1247489"/>
                  <a:pt x="633698" y="1247489"/>
                </a:cubicBezTo>
                <a:lnTo>
                  <a:pt x="0" y="1247489"/>
                </a:lnTo>
                <a:lnTo>
                  <a:pt x="0" y="1108901"/>
                </a:lnTo>
                <a:close/>
              </a:path>
            </a:pathLst>
          </a:custGeom>
          <a:solidFill>
            <a:schemeClr val="accent5">
              <a:alpha val="65000"/>
            </a:schemeClr>
          </a:solidFill>
          <a:ln w="0" cap="flat">
            <a:noFill/>
            <a:prstDash val="solid"/>
            <a:miter/>
          </a:ln>
        </p:spPr>
        <p:txBody>
          <a:bodyPr rtlCol="0" anchor="ctr" anchorCtr="0"/>
          <a:lstStyle/>
          <a:p>
            <a:endParaRPr lang="en-US"/>
          </a:p>
        </p:txBody>
      </p:sp>
      <p:sp>
        <p:nvSpPr>
          <p:cNvPr id="4184" name="Rectangle 4183">
            <a:extLst>
              <a:ext uri="{FF2B5EF4-FFF2-40B4-BE49-F238E27FC236}">
                <a16:creationId xmlns:a16="http://schemas.microsoft.com/office/drawing/2014/main" id="{615EBE22-87B7-541E-D818-63F9B4B7A193}"/>
              </a:ext>
            </a:extLst>
          </p:cNvPr>
          <p:cNvSpPr/>
          <p:nvPr/>
        </p:nvSpPr>
        <p:spPr>
          <a:xfrm>
            <a:off x="1196226" y="1783205"/>
            <a:ext cx="504232" cy="3974616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lang="en-US"/>
          </a:p>
        </p:txBody>
      </p:sp>
      <p:sp>
        <p:nvSpPr>
          <p:cNvPr id="4185" name="Rectangle 4184">
            <a:extLst>
              <a:ext uri="{FF2B5EF4-FFF2-40B4-BE49-F238E27FC236}">
                <a16:creationId xmlns:a16="http://schemas.microsoft.com/office/drawing/2014/main" id="{DBA899B2-6FE1-AE74-28C3-ABC2A722F277}"/>
              </a:ext>
            </a:extLst>
          </p:cNvPr>
          <p:cNvSpPr/>
          <p:nvPr/>
        </p:nvSpPr>
        <p:spPr>
          <a:xfrm>
            <a:off x="7125786" y="1783205"/>
            <a:ext cx="504232" cy="3974616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lang="en-US"/>
          </a:p>
        </p:txBody>
      </p:sp>
      <p:sp>
        <p:nvSpPr>
          <p:cNvPr id="4186" name="Rectangle 4185">
            <a:extLst>
              <a:ext uri="{FF2B5EF4-FFF2-40B4-BE49-F238E27FC236}">
                <a16:creationId xmlns:a16="http://schemas.microsoft.com/office/drawing/2014/main" id="{547DE708-F143-5E9A-891A-D13ED2A1C44E}"/>
              </a:ext>
            </a:extLst>
          </p:cNvPr>
          <p:cNvSpPr/>
          <p:nvPr/>
        </p:nvSpPr>
        <p:spPr>
          <a:xfrm>
            <a:off x="6278706" y="1783205"/>
            <a:ext cx="504232" cy="3974616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lang="en-US"/>
          </a:p>
        </p:txBody>
      </p:sp>
      <p:sp>
        <p:nvSpPr>
          <p:cNvPr id="4187" name="Rectangle 4186">
            <a:extLst>
              <a:ext uri="{FF2B5EF4-FFF2-40B4-BE49-F238E27FC236}">
                <a16:creationId xmlns:a16="http://schemas.microsoft.com/office/drawing/2014/main" id="{C25508AA-5165-7D71-114D-213F42732926}"/>
              </a:ext>
            </a:extLst>
          </p:cNvPr>
          <p:cNvSpPr/>
          <p:nvPr/>
        </p:nvSpPr>
        <p:spPr>
          <a:xfrm>
            <a:off x="5431626" y="1783205"/>
            <a:ext cx="504232" cy="3974616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lang="en-US"/>
          </a:p>
        </p:txBody>
      </p:sp>
      <p:sp>
        <p:nvSpPr>
          <p:cNvPr id="4188" name="Rectangle 4187">
            <a:extLst>
              <a:ext uri="{FF2B5EF4-FFF2-40B4-BE49-F238E27FC236}">
                <a16:creationId xmlns:a16="http://schemas.microsoft.com/office/drawing/2014/main" id="{1853DBF3-7912-3E74-AB5D-E616815E0562}"/>
              </a:ext>
            </a:extLst>
          </p:cNvPr>
          <p:cNvSpPr/>
          <p:nvPr/>
        </p:nvSpPr>
        <p:spPr>
          <a:xfrm>
            <a:off x="4584546" y="1783205"/>
            <a:ext cx="504232" cy="3974616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lang="en-US"/>
          </a:p>
        </p:txBody>
      </p:sp>
      <p:sp>
        <p:nvSpPr>
          <p:cNvPr id="4189" name="Rectangle 4188">
            <a:extLst>
              <a:ext uri="{FF2B5EF4-FFF2-40B4-BE49-F238E27FC236}">
                <a16:creationId xmlns:a16="http://schemas.microsoft.com/office/drawing/2014/main" id="{1F887755-FBF5-A765-B99B-6380F857B6C9}"/>
              </a:ext>
            </a:extLst>
          </p:cNvPr>
          <p:cNvSpPr/>
          <p:nvPr/>
        </p:nvSpPr>
        <p:spPr>
          <a:xfrm>
            <a:off x="3737466" y="1783205"/>
            <a:ext cx="504232" cy="3974616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lang="en-US"/>
          </a:p>
        </p:txBody>
      </p:sp>
      <p:sp>
        <p:nvSpPr>
          <p:cNvPr id="4190" name="Rectangle 4189">
            <a:extLst>
              <a:ext uri="{FF2B5EF4-FFF2-40B4-BE49-F238E27FC236}">
                <a16:creationId xmlns:a16="http://schemas.microsoft.com/office/drawing/2014/main" id="{80C987AB-C9BE-028D-C52D-9036600938F7}"/>
              </a:ext>
            </a:extLst>
          </p:cNvPr>
          <p:cNvSpPr/>
          <p:nvPr/>
        </p:nvSpPr>
        <p:spPr>
          <a:xfrm>
            <a:off x="2890386" y="1783205"/>
            <a:ext cx="504232" cy="3974616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lang="en-US"/>
          </a:p>
        </p:txBody>
      </p:sp>
      <p:sp>
        <p:nvSpPr>
          <p:cNvPr id="4191" name="Rectangle 4190">
            <a:extLst>
              <a:ext uri="{FF2B5EF4-FFF2-40B4-BE49-F238E27FC236}">
                <a16:creationId xmlns:a16="http://schemas.microsoft.com/office/drawing/2014/main" id="{B3A39D12-87DF-3F0C-001D-AAA880D85579}"/>
              </a:ext>
            </a:extLst>
          </p:cNvPr>
          <p:cNvSpPr/>
          <p:nvPr/>
        </p:nvSpPr>
        <p:spPr>
          <a:xfrm>
            <a:off x="2043306" y="1783205"/>
            <a:ext cx="504232" cy="3974616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lang="en-US"/>
          </a:p>
        </p:txBody>
      </p:sp>
      <p:sp>
        <p:nvSpPr>
          <p:cNvPr id="4197" name="Oval 4196">
            <a:extLst>
              <a:ext uri="{FF2B5EF4-FFF2-40B4-BE49-F238E27FC236}">
                <a16:creationId xmlns:a16="http://schemas.microsoft.com/office/drawing/2014/main" id="{74C90EB5-3B33-138A-AE68-C93BE3A878B0}"/>
              </a:ext>
            </a:extLst>
          </p:cNvPr>
          <p:cNvSpPr/>
          <p:nvPr/>
        </p:nvSpPr>
        <p:spPr>
          <a:xfrm>
            <a:off x="853378" y="1826969"/>
            <a:ext cx="174083" cy="174083"/>
          </a:xfrm>
          <a:prstGeom prst="ellipse">
            <a:avLst/>
          </a:prstGeom>
          <a:solidFill>
            <a:schemeClr val="accent5">
              <a:alpha val="70000"/>
            </a:schemeClr>
          </a:solidFill>
          <a:ln w="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198" name="TextBox 4197">
            <a:extLst>
              <a:ext uri="{FF2B5EF4-FFF2-40B4-BE49-F238E27FC236}">
                <a16:creationId xmlns:a16="http://schemas.microsoft.com/office/drawing/2014/main" id="{30F923B1-F76F-F7D7-5D1E-DD3205BFB349}"/>
              </a:ext>
            </a:extLst>
          </p:cNvPr>
          <p:cNvSpPr txBox="1"/>
          <p:nvPr/>
        </p:nvSpPr>
        <p:spPr>
          <a:xfrm>
            <a:off x="1039489" y="1783205"/>
            <a:ext cx="1021433" cy="26161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1100" dirty="0">
                <a:latin typeface="Montserrat" panose="00000500000000000000" pitchFamily="2" charset="0"/>
              </a:rPr>
              <a:t>Net Income</a:t>
            </a:r>
          </a:p>
        </p:txBody>
      </p:sp>
      <p:sp>
        <p:nvSpPr>
          <p:cNvPr id="4201" name="Oval 4200">
            <a:extLst>
              <a:ext uri="{FF2B5EF4-FFF2-40B4-BE49-F238E27FC236}">
                <a16:creationId xmlns:a16="http://schemas.microsoft.com/office/drawing/2014/main" id="{706F12F6-3025-1021-6F68-B6A26179B247}"/>
              </a:ext>
            </a:extLst>
          </p:cNvPr>
          <p:cNvSpPr/>
          <p:nvPr/>
        </p:nvSpPr>
        <p:spPr>
          <a:xfrm>
            <a:off x="853378" y="2180355"/>
            <a:ext cx="174083" cy="174083"/>
          </a:xfrm>
          <a:prstGeom prst="ellipse">
            <a:avLst/>
          </a:prstGeom>
          <a:solidFill>
            <a:schemeClr val="accent3">
              <a:alpha val="70000"/>
            </a:schemeClr>
          </a:solidFill>
          <a:ln w="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202" name="TextBox 4201">
            <a:extLst>
              <a:ext uri="{FF2B5EF4-FFF2-40B4-BE49-F238E27FC236}">
                <a16:creationId xmlns:a16="http://schemas.microsoft.com/office/drawing/2014/main" id="{F96D959A-C877-3159-2F8F-D222B2FC1B2A}"/>
              </a:ext>
            </a:extLst>
          </p:cNvPr>
          <p:cNvSpPr txBox="1"/>
          <p:nvPr/>
        </p:nvSpPr>
        <p:spPr>
          <a:xfrm>
            <a:off x="1039489" y="2136591"/>
            <a:ext cx="1309974" cy="26161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1100" dirty="0">
                <a:latin typeface="Montserrat" panose="00000500000000000000" pitchFamily="2" charset="0"/>
              </a:rPr>
              <a:t>Stock Buybacks</a:t>
            </a:r>
          </a:p>
        </p:txBody>
      </p:sp>
      <p:sp>
        <p:nvSpPr>
          <p:cNvPr id="4204" name="Oval 4203">
            <a:extLst>
              <a:ext uri="{FF2B5EF4-FFF2-40B4-BE49-F238E27FC236}">
                <a16:creationId xmlns:a16="http://schemas.microsoft.com/office/drawing/2014/main" id="{DD32FA90-A5C7-B934-9ABC-A6E287241D27}"/>
              </a:ext>
            </a:extLst>
          </p:cNvPr>
          <p:cNvSpPr/>
          <p:nvPr/>
        </p:nvSpPr>
        <p:spPr>
          <a:xfrm>
            <a:off x="853378" y="2533741"/>
            <a:ext cx="174083" cy="174083"/>
          </a:xfrm>
          <a:prstGeom prst="ellipse">
            <a:avLst/>
          </a:prstGeom>
          <a:solidFill>
            <a:schemeClr val="accent1">
              <a:alpha val="70000"/>
            </a:schemeClr>
          </a:solidFill>
          <a:ln w="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205" name="TextBox 4204">
            <a:extLst>
              <a:ext uri="{FF2B5EF4-FFF2-40B4-BE49-F238E27FC236}">
                <a16:creationId xmlns:a16="http://schemas.microsoft.com/office/drawing/2014/main" id="{9F97D5B0-22FE-5423-F6D3-23D88A2C44EB}"/>
              </a:ext>
            </a:extLst>
          </p:cNvPr>
          <p:cNvSpPr txBox="1"/>
          <p:nvPr/>
        </p:nvSpPr>
        <p:spPr>
          <a:xfrm>
            <a:off x="1039489" y="2489977"/>
            <a:ext cx="898003" cy="26161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1100" dirty="0">
                <a:latin typeface="Montserrat" panose="00000500000000000000" pitchFamily="2" charset="0"/>
              </a:rPr>
              <a:t>Dividends</a:t>
            </a:r>
          </a:p>
        </p:txBody>
      </p:sp>
      <p:sp>
        <p:nvSpPr>
          <p:cNvPr id="4208" name="Rectangle: Rounded Corners 4207">
            <a:extLst>
              <a:ext uri="{FF2B5EF4-FFF2-40B4-BE49-F238E27FC236}">
                <a16:creationId xmlns:a16="http://schemas.microsoft.com/office/drawing/2014/main" id="{026D765D-6779-853A-2CD3-451D19E3CEAD}"/>
              </a:ext>
            </a:extLst>
          </p:cNvPr>
          <p:cNvSpPr/>
          <p:nvPr/>
        </p:nvSpPr>
        <p:spPr>
          <a:xfrm>
            <a:off x="567424" y="5757821"/>
            <a:ext cx="7696592" cy="48041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139700" dist="25400" dir="5400000" algn="t" rotWithShape="0">
              <a:schemeClr val="accent1">
                <a:alpha val="15000"/>
              </a:schemeClr>
            </a:outerShdw>
          </a:effectLst>
        </p:spPr>
        <p:txBody>
          <a:bodyPr wrap="square" tIns="0" bIns="0" anchor="ctr" anchorCtr="0">
            <a:noAutofit/>
          </a:bodyPr>
          <a:lstStyle/>
          <a:p>
            <a:pPr algn="ctr" fontAlgn="t">
              <a:spcAft>
                <a:spcPts val="400"/>
              </a:spcAft>
            </a:pPr>
            <a:endParaRPr lang="en-US" sz="1200" dirty="0">
              <a:solidFill>
                <a:schemeClr val="tx2"/>
              </a:solidFill>
              <a:latin typeface="Montserrat" panose="00000500000000000000" pitchFamily="2" charset="0"/>
            </a:endParaRPr>
          </a:p>
        </p:txBody>
      </p:sp>
      <p:sp>
        <p:nvSpPr>
          <p:cNvPr id="4175" name="TextBox 4174">
            <a:extLst>
              <a:ext uri="{FF2B5EF4-FFF2-40B4-BE49-F238E27FC236}">
                <a16:creationId xmlns:a16="http://schemas.microsoft.com/office/drawing/2014/main" id="{AC42FA55-3F20-FE1E-7F0E-EA720497D09E}"/>
              </a:ext>
            </a:extLst>
          </p:cNvPr>
          <p:cNvSpPr txBox="1"/>
          <p:nvPr/>
        </p:nvSpPr>
        <p:spPr>
          <a:xfrm>
            <a:off x="772060" y="5867225"/>
            <a:ext cx="506870" cy="26161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1100" b="1" dirty="0">
                <a:latin typeface="Montserrat" panose="00000500000000000000" pitchFamily="2" charset="0"/>
              </a:rPr>
              <a:t>2017</a:t>
            </a:r>
          </a:p>
        </p:txBody>
      </p:sp>
      <p:sp>
        <p:nvSpPr>
          <p:cNvPr id="4176" name="TextBox 4175">
            <a:extLst>
              <a:ext uri="{FF2B5EF4-FFF2-40B4-BE49-F238E27FC236}">
                <a16:creationId xmlns:a16="http://schemas.microsoft.com/office/drawing/2014/main" id="{8E8D7F58-382D-C7F9-8DCA-153FB378EB86}"/>
              </a:ext>
            </a:extLst>
          </p:cNvPr>
          <p:cNvSpPr txBox="1"/>
          <p:nvPr/>
        </p:nvSpPr>
        <p:spPr>
          <a:xfrm>
            <a:off x="1616736" y="5867225"/>
            <a:ext cx="511679" cy="26161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1100" b="1" dirty="0">
                <a:latin typeface="Montserrat" panose="00000500000000000000" pitchFamily="2" charset="0"/>
              </a:rPr>
              <a:t>2018</a:t>
            </a:r>
          </a:p>
        </p:txBody>
      </p:sp>
      <p:sp>
        <p:nvSpPr>
          <p:cNvPr id="4177" name="TextBox 4176">
            <a:extLst>
              <a:ext uri="{FF2B5EF4-FFF2-40B4-BE49-F238E27FC236}">
                <a16:creationId xmlns:a16="http://schemas.microsoft.com/office/drawing/2014/main" id="{0DAD9719-A70E-EA4A-7B69-1F84FF903BE9}"/>
              </a:ext>
            </a:extLst>
          </p:cNvPr>
          <p:cNvSpPr txBox="1"/>
          <p:nvPr/>
        </p:nvSpPr>
        <p:spPr>
          <a:xfrm>
            <a:off x="2465418" y="5867225"/>
            <a:ext cx="508474" cy="26161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1100" b="1" dirty="0">
                <a:latin typeface="Montserrat" panose="00000500000000000000" pitchFamily="2" charset="0"/>
              </a:rPr>
              <a:t>2019</a:t>
            </a:r>
          </a:p>
        </p:txBody>
      </p:sp>
      <p:sp>
        <p:nvSpPr>
          <p:cNvPr id="4178" name="TextBox 4177">
            <a:extLst>
              <a:ext uri="{FF2B5EF4-FFF2-40B4-BE49-F238E27FC236}">
                <a16:creationId xmlns:a16="http://schemas.microsoft.com/office/drawing/2014/main" id="{93F23319-A339-5D21-2158-2E07ED31BCFB}"/>
              </a:ext>
            </a:extLst>
          </p:cNvPr>
          <p:cNvSpPr txBox="1"/>
          <p:nvPr/>
        </p:nvSpPr>
        <p:spPr>
          <a:xfrm>
            <a:off x="3294866" y="5867225"/>
            <a:ext cx="543740" cy="26161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1100" b="1" dirty="0">
                <a:latin typeface="Montserrat" panose="00000500000000000000" pitchFamily="2" charset="0"/>
              </a:rPr>
              <a:t>2020</a:t>
            </a:r>
          </a:p>
        </p:txBody>
      </p:sp>
      <p:sp>
        <p:nvSpPr>
          <p:cNvPr id="4179" name="TextBox 4178">
            <a:extLst>
              <a:ext uri="{FF2B5EF4-FFF2-40B4-BE49-F238E27FC236}">
                <a16:creationId xmlns:a16="http://schemas.microsoft.com/office/drawing/2014/main" id="{8E64FD8D-4C27-51DF-B20D-3DAD70284E54}"/>
              </a:ext>
            </a:extLst>
          </p:cNvPr>
          <p:cNvSpPr txBox="1"/>
          <p:nvPr/>
        </p:nvSpPr>
        <p:spPr>
          <a:xfrm>
            <a:off x="4162785" y="5867225"/>
            <a:ext cx="502061" cy="26161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1100" b="1" dirty="0">
                <a:latin typeface="Montserrat" panose="00000500000000000000" pitchFamily="2" charset="0"/>
              </a:rPr>
              <a:t>2021</a:t>
            </a:r>
          </a:p>
        </p:txBody>
      </p:sp>
      <p:sp>
        <p:nvSpPr>
          <p:cNvPr id="4180" name="TextBox 4179">
            <a:extLst>
              <a:ext uri="{FF2B5EF4-FFF2-40B4-BE49-F238E27FC236}">
                <a16:creationId xmlns:a16="http://schemas.microsoft.com/office/drawing/2014/main" id="{4A897F51-A843-D959-EE11-A890460B28AD}"/>
              </a:ext>
            </a:extLst>
          </p:cNvPr>
          <p:cNvSpPr txBox="1"/>
          <p:nvPr/>
        </p:nvSpPr>
        <p:spPr>
          <a:xfrm>
            <a:off x="4995440" y="5867225"/>
            <a:ext cx="530916" cy="26161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1100" b="1" dirty="0">
                <a:latin typeface="Montserrat" panose="00000500000000000000" pitchFamily="2" charset="0"/>
              </a:rPr>
              <a:t>2022</a:t>
            </a:r>
          </a:p>
        </p:txBody>
      </p:sp>
      <p:sp>
        <p:nvSpPr>
          <p:cNvPr id="4181" name="TextBox 4180">
            <a:extLst>
              <a:ext uri="{FF2B5EF4-FFF2-40B4-BE49-F238E27FC236}">
                <a16:creationId xmlns:a16="http://schemas.microsoft.com/office/drawing/2014/main" id="{3AE5533B-3D9A-3394-2CD1-8EC74EFB7661}"/>
              </a:ext>
            </a:extLst>
          </p:cNvPr>
          <p:cNvSpPr txBox="1"/>
          <p:nvPr/>
        </p:nvSpPr>
        <p:spPr>
          <a:xfrm>
            <a:off x="5842519" y="5867225"/>
            <a:ext cx="530916" cy="26161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1100" b="1" dirty="0">
                <a:latin typeface="Montserrat" panose="00000500000000000000" pitchFamily="2" charset="0"/>
              </a:rPr>
              <a:t>2023</a:t>
            </a:r>
          </a:p>
        </p:txBody>
      </p:sp>
      <p:sp>
        <p:nvSpPr>
          <p:cNvPr id="4182" name="TextBox 4181">
            <a:extLst>
              <a:ext uri="{FF2B5EF4-FFF2-40B4-BE49-F238E27FC236}">
                <a16:creationId xmlns:a16="http://schemas.microsoft.com/office/drawing/2014/main" id="{6460B4AB-FED0-41A1-C7F5-F9860DA9192D}"/>
              </a:ext>
            </a:extLst>
          </p:cNvPr>
          <p:cNvSpPr txBox="1"/>
          <p:nvPr/>
        </p:nvSpPr>
        <p:spPr>
          <a:xfrm>
            <a:off x="6682386" y="5867225"/>
            <a:ext cx="545342" cy="26161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1100" b="1" dirty="0">
                <a:latin typeface="Montserrat" panose="00000500000000000000" pitchFamily="2" charset="0"/>
              </a:rPr>
              <a:t>2024</a:t>
            </a:r>
          </a:p>
        </p:txBody>
      </p:sp>
      <p:sp>
        <p:nvSpPr>
          <p:cNvPr id="4183" name="TextBox 4182">
            <a:extLst>
              <a:ext uri="{FF2B5EF4-FFF2-40B4-BE49-F238E27FC236}">
                <a16:creationId xmlns:a16="http://schemas.microsoft.com/office/drawing/2014/main" id="{8791873A-3293-07CE-96A4-BCA1D8C1B6F0}"/>
              </a:ext>
            </a:extLst>
          </p:cNvPr>
          <p:cNvSpPr txBox="1"/>
          <p:nvPr/>
        </p:nvSpPr>
        <p:spPr>
          <a:xfrm>
            <a:off x="7536676" y="5867225"/>
            <a:ext cx="530916" cy="26161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1100" b="1" dirty="0">
                <a:latin typeface="Montserrat" panose="00000500000000000000" pitchFamily="2" charset="0"/>
              </a:rPr>
              <a:t>2025</a:t>
            </a:r>
          </a:p>
        </p:txBody>
      </p:sp>
      <p:sp>
        <p:nvSpPr>
          <p:cNvPr id="4213" name="TextBox 4212">
            <a:extLst>
              <a:ext uri="{FF2B5EF4-FFF2-40B4-BE49-F238E27FC236}">
                <a16:creationId xmlns:a16="http://schemas.microsoft.com/office/drawing/2014/main" id="{F25177C9-EDDE-1BF5-93FB-0880B924A2A7}"/>
              </a:ext>
            </a:extLst>
          </p:cNvPr>
          <p:cNvSpPr txBox="1"/>
          <p:nvPr/>
        </p:nvSpPr>
        <p:spPr>
          <a:xfrm>
            <a:off x="531864" y="761820"/>
            <a:ext cx="57912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t">
              <a:spcAft>
                <a:spcPts val="600"/>
              </a:spcAft>
            </a:pPr>
            <a:r>
              <a:rPr lang="en-US" sz="2000" b="1" dirty="0">
                <a:solidFill>
                  <a:schemeClr val="tx2"/>
                </a:solidFill>
                <a:effectLst/>
                <a:latin typeface="Montserrat" panose="00000500000000000000" pitchFamily="2" charset="0"/>
              </a:rPr>
              <a:t>Balance Sheet Data Visualization</a:t>
            </a:r>
          </a:p>
        </p:txBody>
      </p:sp>
      <p:graphicFrame>
        <p:nvGraphicFramePr>
          <p:cNvPr id="4219" name="Chart 4218">
            <a:extLst>
              <a:ext uri="{FF2B5EF4-FFF2-40B4-BE49-F238E27FC236}">
                <a16:creationId xmlns:a16="http://schemas.microsoft.com/office/drawing/2014/main" id="{D03375CB-5325-0551-AA0A-D7F1A7CF6AE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27621369"/>
              </p:ext>
            </p:extLst>
          </p:nvPr>
        </p:nvGraphicFramePr>
        <p:xfrm>
          <a:off x="9264126" y="789294"/>
          <a:ext cx="2435388" cy="27128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4224" name="Chart 4223">
            <a:extLst>
              <a:ext uri="{FF2B5EF4-FFF2-40B4-BE49-F238E27FC236}">
                <a16:creationId xmlns:a16="http://schemas.microsoft.com/office/drawing/2014/main" id="{973314A1-F402-D356-8E6B-936B17DEE0D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15657861"/>
              </p:ext>
            </p:extLst>
          </p:nvPr>
        </p:nvGraphicFramePr>
        <p:xfrm>
          <a:off x="9264126" y="3723151"/>
          <a:ext cx="2435388" cy="28295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4073639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2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2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2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42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55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42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42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4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4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4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4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4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750"/>
                                        <p:tgtEl>
                                          <p:spTgt spid="4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750"/>
                                        <p:tgtEl>
                                          <p:spTgt spid="4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750"/>
                                        <p:tgtEl>
                                          <p:spTgt spid="4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750"/>
                                        <p:tgtEl>
                                          <p:spTgt spid="4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750"/>
                                        <p:tgtEl>
                                          <p:spTgt spid="4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41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41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4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1000"/>
                                        <p:tgtEl>
                                          <p:spTgt spid="4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7" presetClass="entr" presetSubtype="4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42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42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4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1000"/>
                                        <p:tgtEl>
                                          <p:spTgt spid="4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7" presetClass="entr" presetSubtype="4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4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4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41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41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53" presetClass="entr" presetSubtype="16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42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42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4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8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1000"/>
                                        <p:tgtEl>
                                          <p:spTgt spid="4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7" presetClass="entr" presetSubtype="4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41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4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41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41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17" presetClass="entr" presetSubtype="10" fill="hold" grpId="0" nodeType="withEffect">
                                  <p:stCondLst>
                                    <p:cond delay="425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41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41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17" presetClass="entr" presetSubtype="10" fill="hold" grpId="0" nodeType="withEffect">
                                  <p:stCondLst>
                                    <p:cond delay="425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41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41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17" presetClass="entr" presetSubtype="10" fill="hold" grpId="0" nodeType="withEffect">
                                  <p:stCondLst>
                                    <p:cond delay="425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41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41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17" presetClass="entr" presetSubtype="10" fill="hold" grpId="0" nodeType="withEffect">
                                  <p:stCondLst>
                                    <p:cond delay="425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41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41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17" presetClass="entr" presetSubtype="10" fill="hold" grpId="0" nodeType="withEffect">
                                  <p:stCondLst>
                                    <p:cond delay="425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41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41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17" presetClass="entr" presetSubtype="10" fill="hold" grpId="0" nodeType="withEffect">
                                  <p:stCondLst>
                                    <p:cond delay="425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41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41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17" presetClass="entr" presetSubtype="10" fill="hold" grpId="0" nodeType="withEffect">
                                  <p:stCondLst>
                                    <p:cond delay="425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41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41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17" presetClass="entr" presetSubtype="10" fill="hold" grpId="0" nodeType="withEffect">
                                  <p:stCondLst>
                                    <p:cond delay="425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41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41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2" presetClass="entr" presetSubtype="2" decel="6800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1000" fill="hold"/>
                                        <p:tgtEl>
                                          <p:spTgt spid="42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1000" fill="hold"/>
                                        <p:tgtEl>
                                          <p:spTgt spid="42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grpId="0" nodeType="withEffect">
                                  <p:stCondLst>
                                    <p:cond delay="475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9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1000"/>
                                        <p:tgtEl>
                                          <p:spTgt spid="4219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1" presetClass="entr" presetSubtype="1" fill="hold" grpId="0" nodeType="withEffect">
                                  <p:stCondLst>
                                    <p:cond delay="525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9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6" dur="1250"/>
                                        <p:tgtEl>
                                          <p:spTgt spid="4219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grpId="0" nodeType="withEffect">
                                  <p:stCondLst>
                                    <p:cond delay="475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4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1000"/>
                                        <p:tgtEl>
                                          <p:spTgt spid="4224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1" presetClass="entr" presetSubtype="1" fill="hold" grpId="0" nodeType="withEffect">
                                  <p:stCondLst>
                                    <p:cond delay="525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4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2" dur="1250"/>
                                        <p:tgtEl>
                                          <p:spTgt spid="4224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20" grpId="0" animBg="1"/>
      <p:bldP spid="4210" grpId="0" animBg="1"/>
      <p:bldP spid="4117" grpId="0" animBg="1"/>
      <p:bldP spid="4196" grpId="0" animBg="1"/>
      <p:bldP spid="8" grpId="0" animBg="1"/>
      <p:bldP spid="4184" grpId="0" animBg="1"/>
      <p:bldP spid="4185" grpId="0" animBg="1"/>
      <p:bldP spid="4186" grpId="0" animBg="1"/>
      <p:bldP spid="4187" grpId="0" animBg="1"/>
      <p:bldP spid="4188" grpId="0" animBg="1"/>
      <p:bldP spid="4189" grpId="0" animBg="1"/>
      <p:bldP spid="4190" grpId="0" animBg="1"/>
      <p:bldP spid="4191" grpId="0" animBg="1"/>
      <p:bldP spid="4197" grpId="0" animBg="1"/>
      <p:bldP spid="4198" grpId="0"/>
      <p:bldP spid="4201" grpId="0" animBg="1"/>
      <p:bldP spid="4202" grpId="0"/>
      <p:bldP spid="4204" grpId="0" animBg="1"/>
      <p:bldP spid="4205" grpId="0"/>
      <p:bldP spid="4208" grpId="0" animBg="1"/>
      <p:bldP spid="4175" grpId="0"/>
      <p:bldP spid="4176" grpId="0"/>
      <p:bldP spid="4177" grpId="0"/>
      <p:bldP spid="4178" grpId="0"/>
      <p:bldP spid="4179" grpId="0"/>
      <p:bldP spid="4180" grpId="0"/>
      <p:bldP spid="4181" grpId="0"/>
      <p:bldP spid="4182" grpId="0"/>
      <p:bldP spid="4183" grpId="0"/>
      <p:bldGraphic spid="4219" grpId="0" uiExpand="1">
        <p:bldSub>
          <a:bldChart bld="series"/>
        </p:bldSub>
      </p:bldGraphic>
      <p:bldGraphic spid="4224" grpId="0" uiExpand="1">
        <p:bldSub>
          <a:bldChart bld="series"/>
        </p:bldSub>
      </p:bldGraphic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1811E9-240B-A3DE-F873-5842200001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7B80DE8B-34CA-BD99-39D3-8293E83C0B33}"/>
              </a:ext>
            </a:extLst>
          </p:cNvPr>
          <p:cNvSpPr/>
          <p:nvPr/>
        </p:nvSpPr>
        <p:spPr>
          <a:xfrm>
            <a:off x="3136844" y="3085569"/>
            <a:ext cx="731520" cy="731520"/>
          </a:xfrm>
          <a:prstGeom prst="ellipse">
            <a:avLst/>
          </a:prstGeom>
          <a:solidFill>
            <a:schemeClr val="bg1">
              <a:lumMod val="85000"/>
              <a:alpha val="30349"/>
            </a:schemeClr>
          </a:solidFill>
          <a:ln>
            <a:noFill/>
          </a:ln>
          <a:effectLst>
            <a:outerShdw blurRad="177800" algn="ctr" rotWithShape="0">
              <a:schemeClr val="tx2">
                <a:lumMod val="60000"/>
                <a:lumOff val="40000"/>
                <a:alpha val="2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156" name="Group 3155">
            <a:extLst>
              <a:ext uri="{FF2B5EF4-FFF2-40B4-BE49-F238E27FC236}">
                <a16:creationId xmlns:a16="http://schemas.microsoft.com/office/drawing/2014/main" id="{DA082DFC-6B49-2A6E-6A7E-718068C72DF0}"/>
              </a:ext>
            </a:extLst>
          </p:cNvPr>
          <p:cNvGrpSpPr/>
          <p:nvPr/>
        </p:nvGrpSpPr>
        <p:grpSpPr>
          <a:xfrm rot="14347673">
            <a:off x="3405172" y="2166743"/>
            <a:ext cx="180738" cy="2553754"/>
            <a:chOff x="5852137" y="-38"/>
            <a:chExt cx="485439" cy="6859066"/>
          </a:xfrm>
        </p:grpSpPr>
        <p:sp>
          <p:nvSpPr>
            <p:cNvPr id="3154" name="Freeform: Shape 3153">
              <a:extLst>
                <a:ext uri="{FF2B5EF4-FFF2-40B4-BE49-F238E27FC236}">
                  <a16:creationId xmlns:a16="http://schemas.microsoft.com/office/drawing/2014/main" id="{EDFD10D0-175B-9069-67A1-1B79C57D2629}"/>
                </a:ext>
              </a:extLst>
            </p:cNvPr>
            <p:cNvSpPr/>
            <p:nvPr/>
          </p:nvSpPr>
          <p:spPr>
            <a:xfrm>
              <a:off x="5852137" y="-38"/>
              <a:ext cx="485439" cy="3673106"/>
            </a:xfrm>
            <a:custGeom>
              <a:avLst/>
              <a:gdLst>
                <a:gd name="connsiteX0" fmla="*/ 482979 w 485439"/>
                <a:gd name="connsiteY0" fmla="*/ 3404197 h 3673106"/>
                <a:gd name="connsiteX1" fmla="*/ 476654 w 485439"/>
                <a:gd name="connsiteY1" fmla="*/ 3360230 h 3673106"/>
                <a:gd name="connsiteX2" fmla="*/ 303070 w 485439"/>
                <a:gd name="connsiteY2" fmla="*/ 57264 h 3673106"/>
                <a:gd name="connsiteX3" fmla="*/ 182369 w 485439"/>
                <a:gd name="connsiteY3" fmla="*/ 57264 h 3673106"/>
                <a:gd name="connsiteX4" fmla="*/ 8786 w 485439"/>
                <a:gd name="connsiteY4" fmla="*/ 3360230 h 3673106"/>
                <a:gd name="connsiteX5" fmla="*/ 2461 w 485439"/>
                <a:gd name="connsiteY5" fmla="*/ 3404197 h 3673106"/>
                <a:gd name="connsiteX6" fmla="*/ 4823 w 485439"/>
                <a:gd name="connsiteY6" fmla="*/ 3482912 h 3673106"/>
                <a:gd name="connsiteX7" fmla="*/ 242720 w 485439"/>
                <a:gd name="connsiteY7" fmla="*/ 3673107 h 3673106"/>
                <a:gd name="connsiteX8" fmla="*/ 480616 w 485439"/>
                <a:gd name="connsiteY8" fmla="*/ 3482912 h 3673106"/>
                <a:gd name="connsiteX9" fmla="*/ 482979 w 485439"/>
                <a:gd name="connsiteY9" fmla="*/ 3404197 h 3673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85439" h="3673106">
                  <a:moveTo>
                    <a:pt x="482979" y="3404197"/>
                  </a:moveTo>
                  <a:lnTo>
                    <a:pt x="476654" y="3360230"/>
                  </a:lnTo>
                  <a:lnTo>
                    <a:pt x="303070" y="57264"/>
                  </a:lnTo>
                  <a:cubicBezTo>
                    <a:pt x="299032" y="-19088"/>
                    <a:pt x="186408" y="-19088"/>
                    <a:pt x="182369" y="57264"/>
                  </a:cubicBezTo>
                  <a:lnTo>
                    <a:pt x="8786" y="3360230"/>
                  </a:lnTo>
                  <a:lnTo>
                    <a:pt x="2461" y="3404197"/>
                  </a:lnTo>
                  <a:cubicBezTo>
                    <a:pt x="-1273" y="3430334"/>
                    <a:pt x="-968" y="3457080"/>
                    <a:pt x="4823" y="3482912"/>
                  </a:cubicBezTo>
                  <a:cubicBezTo>
                    <a:pt x="29207" y="3591725"/>
                    <a:pt x="126515" y="3673107"/>
                    <a:pt x="242720" y="3673107"/>
                  </a:cubicBezTo>
                  <a:cubicBezTo>
                    <a:pt x="358925" y="3673107"/>
                    <a:pt x="456232" y="3591725"/>
                    <a:pt x="480616" y="3482912"/>
                  </a:cubicBezTo>
                  <a:cubicBezTo>
                    <a:pt x="486408" y="3457080"/>
                    <a:pt x="486712" y="3430334"/>
                    <a:pt x="482979" y="3404197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55" name="Freeform: Shape 3154">
              <a:extLst>
                <a:ext uri="{FF2B5EF4-FFF2-40B4-BE49-F238E27FC236}">
                  <a16:creationId xmlns:a16="http://schemas.microsoft.com/office/drawing/2014/main" id="{39D2D692-0D2B-B3C6-C818-6A78112902F2}"/>
                </a:ext>
              </a:extLst>
            </p:cNvPr>
            <p:cNvSpPr/>
            <p:nvPr/>
          </p:nvSpPr>
          <p:spPr>
            <a:xfrm>
              <a:off x="5852137" y="3185998"/>
              <a:ext cx="485439" cy="3673030"/>
            </a:xfrm>
            <a:custGeom>
              <a:avLst/>
              <a:gdLst>
                <a:gd name="connsiteX0" fmla="*/ 2461 w 485439"/>
                <a:gd name="connsiteY0" fmla="*/ 268910 h 3673030"/>
                <a:gd name="connsiteX1" fmla="*/ 8786 w 485439"/>
                <a:gd name="connsiteY1" fmla="*/ 312877 h 3673030"/>
                <a:gd name="connsiteX2" fmla="*/ 182369 w 485439"/>
                <a:gd name="connsiteY2" fmla="*/ 3615766 h 3673030"/>
                <a:gd name="connsiteX3" fmla="*/ 303070 w 485439"/>
                <a:gd name="connsiteY3" fmla="*/ 3615766 h 3673030"/>
                <a:gd name="connsiteX4" fmla="*/ 476654 w 485439"/>
                <a:gd name="connsiteY4" fmla="*/ 312877 h 3673030"/>
                <a:gd name="connsiteX5" fmla="*/ 482979 w 485439"/>
                <a:gd name="connsiteY5" fmla="*/ 268910 h 3673030"/>
                <a:gd name="connsiteX6" fmla="*/ 480616 w 485439"/>
                <a:gd name="connsiteY6" fmla="*/ 190195 h 3673030"/>
                <a:gd name="connsiteX7" fmla="*/ 242720 w 485439"/>
                <a:gd name="connsiteY7" fmla="*/ 0 h 3673030"/>
                <a:gd name="connsiteX8" fmla="*/ 4823 w 485439"/>
                <a:gd name="connsiteY8" fmla="*/ 190195 h 3673030"/>
                <a:gd name="connsiteX9" fmla="*/ 2461 w 485439"/>
                <a:gd name="connsiteY9" fmla="*/ 268910 h 3673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85439" h="3673030">
                  <a:moveTo>
                    <a:pt x="2461" y="268910"/>
                  </a:moveTo>
                  <a:lnTo>
                    <a:pt x="8786" y="312877"/>
                  </a:lnTo>
                  <a:lnTo>
                    <a:pt x="182369" y="3615766"/>
                  </a:lnTo>
                  <a:cubicBezTo>
                    <a:pt x="186408" y="3692119"/>
                    <a:pt x="299032" y="3692119"/>
                    <a:pt x="303070" y="3615766"/>
                  </a:cubicBezTo>
                  <a:lnTo>
                    <a:pt x="476654" y="312877"/>
                  </a:lnTo>
                  <a:lnTo>
                    <a:pt x="482979" y="268910"/>
                  </a:lnTo>
                  <a:cubicBezTo>
                    <a:pt x="486712" y="242773"/>
                    <a:pt x="486408" y="216027"/>
                    <a:pt x="480616" y="190195"/>
                  </a:cubicBezTo>
                  <a:cubicBezTo>
                    <a:pt x="456232" y="81382"/>
                    <a:pt x="358925" y="0"/>
                    <a:pt x="242720" y="0"/>
                  </a:cubicBezTo>
                  <a:cubicBezTo>
                    <a:pt x="126515" y="0"/>
                    <a:pt x="29207" y="81382"/>
                    <a:pt x="4823" y="190195"/>
                  </a:cubicBezTo>
                  <a:cubicBezTo>
                    <a:pt x="-968" y="216027"/>
                    <a:pt x="-1273" y="242773"/>
                    <a:pt x="2461" y="26891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181" name="Group 3180">
            <a:extLst>
              <a:ext uri="{FF2B5EF4-FFF2-40B4-BE49-F238E27FC236}">
                <a16:creationId xmlns:a16="http://schemas.microsoft.com/office/drawing/2014/main" id="{74F130C0-D1E9-BB87-F758-B11489BC0C48}"/>
              </a:ext>
            </a:extLst>
          </p:cNvPr>
          <p:cNvGrpSpPr/>
          <p:nvPr/>
        </p:nvGrpSpPr>
        <p:grpSpPr>
          <a:xfrm rot="14341202">
            <a:off x="3405172" y="2166743"/>
            <a:ext cx="180738" cy="2553754"/>
            <a:chOff x="5852137" y="-38"/>
            <a:chExt cx="485439" cy="6859066"/>
          </a:xfrm>
        </p:grpSpPr>
        <p:sp>
          <p:nvSpPr>
            <p:cNvPr id="3182" name="Freeform: Shape 3181">
              <a:extLst>
                <a:ext uri="{FF2B5EF4-FFF2-40B4-BE49-F238E27FC236}">
                  <a16:creationId xmlns:a16="http://schemas.microsoft.com/office/drawing/2014/main" id="{B88DFFE8-DFD6-384B-7DE5-0DC984344299}"/>
                </a:ext>
              </a:extLst>
            </p:cNvPr>
            <p:cNvSpPr/>
            <p:nvPr/>
          </p:nvSpPr>
          <p:spPr>
            <a:xfrm>
              <a:off x="5852137" y="-38"/>
              <a:ext cx="485439" cy="3673106"/>
            </a:xfrm>
            <a:custGeom>
              <a:avLst/>
              <a:gdLst>
                <a:gd name="connsiteX0" fmla="*/ 482979 w 485439"/>
                <a:gd name="connsiteY0" fmla="*/ 3404197 h 3673106"/>
                <a:gd name="connsiteX1" fmla="*/ 476654 w 485439"/>
                <a:gd name="connsiteY1" fmla="*/ 3360230 h 3673106"/>
                <a:gd name="connsiteX2" fmla="*/ 303070 w 485439"/>
                <a:gd name="connsiteY2" fmla="*/ 57264 h 3673106"/>
                <a:gd name="connsiteX3" fmla="*/ 182369 w 485439"/>
                <a:gd name="connsiteY3" fmla="*/ 57264 h 3673106"/>
                <a:gd name="connsiteX4" fmla="*/ 8786 w 485439"/>
                <a:gd name="connsiteY4" fmla="*/ 3360230 h 3673106"/>
                <a:gd name="connsiteX5" fmla="*/ 2461 w 485439"/>
                <a:gd name="connsiteY5" fmla="*/ 3404197 h 3673106"/>
                <a:gd name="connsiteX6" fmla="*/ 4823 w 485439"/>
                <a:gd name="connsiteY6" fmla="*/ 3482912 h 3673106"/>
                <a:gd name="connsiteX7" fmla="*/ 242720 w 485439"/>
                <a:gd name="connsiteY7" fmla="*/ 3673107 h 3673106"/>
                <a:gd name="connsiteX8" fmla="*/ 480616 w 485439"/>
                <a:gd name="connsiteY8" fmla="*/ 3482912 h 3673106"/>
                <a:gd name="connsiteX9" fmla="*/ 482979 w 485439"/>
                <a:gd name="connsiteY9" fmla="*/ 3404197 h 3673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85439" h="3673106">
                  <a:moveTo>
                    <a:pt x="482979" y="3404197"/>
                  </a:moveTo>
                  <a:lnTo>
                    <a:pt x="476654" y="3360230"/>
                  </a:lnTo>
                  <a:lnTo>
                    <a:pt x="303070" y="57264"/>
                  </a:lnTo>
                  <a:cubicBezTo>
                    <a:pt x="299032" y="-19088"/>
                    <a:pt x="186408" y="-19088"/>
                    <a:pt x="182369" y="57264"/>
                  </a:cubicBezTo>
                  <a:lnTo>
                    <a:pt x="8786" y="3360230"/>
                  </a:lnTo>
                  <a:lnTo>
                    <a:pt x="2461" y="3404197"/>
                  </a:lnTo>
                  <a:cubicBezTo>
                    <a:pt x="-1273" y="3430334"/>
                    <a:pt x="-968" y="3457080"/>
                    <a:pt x="4823" y="3482912"/>
                  </a:cubicBezTo>
                  <a:cubicBezTo>
                    <a:pt x="29207" y="3591725"/>
                    <a:pt x="126515" y="3673107"/>
                    <a:pt x="242720" y="3673107"/>
                  </a:cubicBezTo>
                  <a:cubicBezTo>
                    <a:pt x="358925" y="3673107"/>
                    <a:pt x="456232" y="3591725"/>
                    <a:pt x="480616" y="3482912"/>
                  </a:cubicBezTo>
                  <a:cubicBezTo>
                    <a:pt x="486408" y="3457080"/>
                    <a:pt x="486712" y="3430334"/>
                    <a:pt x="482979" y="3404197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83" name="Freeform: Shape 3182">
              <a:extLst>
                <a:ext uri="{FF2B5EF4-FFF2-40B4-BE49-F238E27FC236}">
                  <a16:creationId xmlns:a16="http://schemas.microsoft.com/office/drawing/2014/main" id="{1882AB34-8A56-68A0-760A-D115113C15DD}"/>
                </a:ext>
              </a:extLst>
            </p:cNvPr>
            <p:cNvSpPr/>
            <p:nvPr/>
          </p:nvSpPr>
          <p:spPr>
            <a:xfrm>
              <a:off x="5852137" y="3185998"/>
              <a:ext cx="485439" cy="3673030"/>
            </a:xfrm>
            <a:custGeom>
              <a:avLst/>
              <a:gdLst>
                <a:gd name="connsiteX0" fmla="*/ 2461 w 485439"/>
                <a:gd name="connsiteY0" fmla="*/ 268910 h 3673030"/>
                <a:gd name="connsiteX1" fmla="*/ 8786 w 485439"/>
                <a:gd name="connsiteY1" fmla="*/ 312877 h 3673030"/>
                <a:gd name="connsiteX2" fmla="*/ 182369 w 485439"/>
                <a:gd name="connsiteY2" fmla="*/ 3615766 h 3673030"/>
                <a:gd name="connsiteX3" fmla="*/ 303070 w 485439"/>
                <a:gd name="connsiteY3" fmla="*/ 3615766 h 3673030"/>
                <a:gd name="connsiteX4" fmla="*/ 476654 w 485439"/>
                <a:gd name="connsiteY4" fmla="*/ 312877 h 3673030"/>
                <a:gd name="connsiteX5" fmla="*/ 482979 w 485439"/>
                <a:gd name="connsiteY5" fmla="*/ 268910 h 3673030"/>
                <a:gd name="connsiteX6" fmla="*/ 480616 w 485439"/>
                <a:gd name="connsiteY6" fmla="*/ 190195 h 3673030"/>
                <a:gd name="connsiteX7" fmla="*/ 242720 w 485439"/>
                <a:gd name="connsiteY7" fmla="*/ 0 h 3673030"/>
                <a:gd name="connsiteX8" fmla="*/ 4823 w 485439"/>
                <a:gd name="connsiteY8" fmla="*/ 190195 h 3673030"/>
                <a:gd name="connsiteX9" fmla="*/ 2461 w 485439"/>
                <a:gd name="connsiteY9" fmla="*/ 268910 h 3673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85439" h="3673030">
                  <a:moveTo>
                    <a:pt x="2461" y="268910"/>
                  </a:moveTo>
                  <a:lnTo>
                    <a:pt x="8786" y="312877"/>
                  </a:lnTo>
                  <a:lnTo>
                    <a:pt x="182369" y="3615766"/>
                  </a:lnTo>
                  <a:cubicBezTo>
                    <a:pt x="186408" y="3692119"/>
                    <a:pt x="299032" y="3692119"/>
                    <a:pt x="303070" y="3615766"/>
                  </a:cubicBezTo>
                  <a:lnTo>
                    <a:pt x="476654" y="312877"/>
                  </a:lnTo>
                  <a:lnTo>
                    <a:pt x="482979" y="268910"/>
                  </a:lnTo>
                  <a:cubicBezTo>
                    <a:pt x="486712" y="242773"/>
                    <a:pt x="486408" y="216027"/>
                    <a:pt x="480616" y="190195"/>
                  </a:cubicBezTo>
                  <a:cubicBezTo>
                    <a:pt x="456232" y="81382"/>
                    <a:pt x="358925" y="0"/>
                    <a:pt x="242720" y="0"/>
                  </a:cubicBezTo>
                  <a:cubicBezTo>
                    <a:pt x="126515" y="0"/>
                    <a:pt x="29207" y="81382"/>
                    <a:pt x="4823" y="190195"/>
                  </a:cubicBezTo>
                  <a:cubicBezTo>
                    <a:pt x="-968" y="216027"/>
                    <a:pt x="-1273" y="242773"/>
                    <a:pt x="2461" y="26891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184" name="Group 3183">
            <a:extLst>
              <a:ext uri="{FF2B5EF4-FFF2-40B4-BE49-F238E27FC236}">
                <a16:creationId xmlns:a16="http://schemas.microsoft.com/office/drawing/2014/main" id="{A648E01C-8F42-0ECD-E0BE-45F4EEE8B4E0}"/>
              </a:ext>
            </a:extLst>
          </p:cNvPr>
          <p:cNvGrpSpPr/>
          <p:nvPr/>
        </p:nvGrpSpPr>
        <p:grpSpPr>
          <a:xfrm rot="14337093">
            <a:off x="3405172" y="2166743"/>
            <a:ext cx="180738" cy="2553754"/>
            <a:chOff x="5852137" y="-38"/>
            <a:chExt cx="485439" cy="6859066"/>
          </a:xfrm>
        </p:grpSpPr>
        <p:sp>
          <p:nvSpPr>
            <p:cNvPr id="3185" name="Freeform: Shape 3184">
              <a:extLst>
                <a:ext uri="{FF2B5EF4-FFF2-40B4-BE49-F238E27FC236}">
                  <a16:creationId xmlns:a16="http://schemas.microsoft.com/office/drawing/2014/main" id="{0EBF431C-4ACD-E7E5-899E-2A464761589A}"/>
                </a:ext>
              </a:extLst>
            </p:cNvPr>
            <p:cNvSpPr/>
            <p:nvPr/>
          </p:nvSpPr>
          <p:spPr>
            <a:xfrm>
              <a:off x="5852137" y="-38"/>
              <a:ext cx="485439" cy="3673106"/>
            </a:xfrm>
            <a:custGeom>
              <a:avLst/>
              <a:gdLst>
                <a:gd name="connsiteX0" fmla="*/ 482979 w 485439"/>
                <a:gd name="connsiteY0" fmla="*/ 3404197 h 3673106"/>
                <a:gd name="connsiteX1" fmla="*/ 476654 w 485439"/>
                <a:gd name="connsiteY1" fmla="*/ 3360230 h 3673106"/>
                <a:gd name="connsiteX2" fmla="*/ 303070 w 485439"/>
                <a:gd name="connsiteY2" fmla="*/ 57264 h 3673106"/>
                <a:gd name="connsiteX3" fmla="*/ 182369 w 485439"/>
                <a:gd name="connsiteY3" fmla="*/ 57264 h 3673106"/>
                <a:gd name="connsiteX4" fmla="*/ 8786 w 485439"/>
                <a:gd name="connsiteY4" fmla="*/ 3360230 h 3673106"/>
                <a:gd name="connsiteX5" fmla="*/ 2461 w 485439"/>
                <a:gd name="connsiteY5" fmla="*/ 3404197 h 3673106"/>
                <a:gd name="connsiteX6" fmla="*/ 4823 w 485439"/>
                <a:gd name="connsiteY6" fmla="*/ 3482912 h 3673106"/>
                <a:gd name="connsiteX7" fmla="*/ 242720 w 485439"/>
                <a:gd name="connsiteY7" fmla="*/ 3673107 h 3673106"/>
                <a:gd name="connsiteX8" fmla="*/ 480616 w 485439"/>
                <a:gd name="connsiteY8" fmla="*/ 3482912 h 3673106"/>
                <a:gd name="connsiteX9" fmla="*/ 482979 w 485439"/>
                <a:gd name="connsiteY9" fmla="*/ 3404197 h 3673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85439" h="3673106">
                  <a:moveTo>
                    <a:pt x="482979" y="3404197"/>
                  </a:moveTo>
                  <a:lnTo>
                    <a:pt x="476654" y="3360230"/>
                  </a:lnTo>
                  <a:lnTo>
                    <a:pt x="303070" y="57264"/>
                  </a:lnTo>
                  <a:cubicBezTo>
                    <a:pt x="299032" y="-19088"/>
                    <a:pt x="186408" y="-19088"/>
                    <a:pt x="182369" y="57264"/>
                  </a:cubicBezTo>
                  <a:lnTo>
                    <a:pt x="8786" y="3360230"/>
                  </a:lnTo>
                  <a:lnTo>
                    <a:pt x="2461" y="3404197"/>
                  </a:lnTo>
                  <a:cubicBezTo>
                    <a:pt x="-1273" y="3430334"/>
                    <a:pt x="-968" y="3457080"/>
                    <a:pt x="4823" y="3482912"/>
                  </a:cubicBezTo>
                  <a:cubicBezTo>
                    <a:pt x="29207" y="3591725"/>
                    <a:pt x="126515" y="3673107"/>
                    <a:pt x="242720" y="3673107"/>
                  </a:cubicBezTo>
                  <a:cubicBezTo>
                    <a:pt x="358925" y="3673107"/>
                    <a:pt x="456232" y="3591725"/>
                    <a:pt x="480616" y="3482912"/>
                  </a:cubicBezTo>
                  <a:cubicBezTo>
                    <a:pt x="486408" y="3457080"/>
                    <a:pt x="486712" y="3430334"/>
                    <a:pt x="482979" y="3404197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86" name="Freeform: Shape 3185">
              <a:extLst>
                <a:ext uri="{FF2B5EF4-FFF2-40B4-BE49-F238E27FC236}">
                  <a16:creationId xmlns:a16="http://schemas.microsoft.com/office/drawing/2014/main" id="{F5D6C02A-25AF-C613-01F1-885F61F9575E}"/>
                </a:ext>
              </a:extLst>
            </p:cNvPr>
            <p:cNvSpPr/>
            <p:nvPr/>
          </p:nvSpPr>
          <p:spPr>
            <a:xfrm>
              <a:off x="5852137" y="3185998"/>
              <a:ext cx="485439" cy="3673030"/>
            </a:xfrm>
            <a:custGeom>
              <a:avLst/>
              <a:gdLst>
                <a:gd name="connsiteX0" fmla="*/ 2461 w 485439"/>
                <a:gd name="connsiteY0" fmla="*/ 268910 h 3673030"/>
                <a:gd name="connsiteX1" fmla="*/ 8786 w 485439"/>
                <a:gd name="connsiteY1" fmla="*/ 312877 h 3673030"/>
                <a:gd name="connsiteX2" fmla="*/ 182369 w 485439"/>
                <a:gd name="connsiteY2" fmla="*/ 3615766 h 3673030"/>
                <a:gd name="connsiteX3" fmla="*/ 303070 w 485439"/>
                <a:gd name="connsiteY3" fmla="*/ 3615766 h 3673030"/>
                <a:gd name="connsiteX4" fmla="*/ 476654 w 485439"/>
                <a:gd name="connsiteY4" fmla="*/ 312877 h 3673030"/>
                <a:gd name="connsiteX5" fmla="*/ 482979 w 485439"/>
                <a:gd name="connsiteY5" fmla="*/ 268910 h 3673030"/>
                <a:gd name="connsiteX6" fmla="*/ 480616 w 485439"/>
                <a:gd name="connsiteY6" fmla="*/ 190195 h 3673030"/>
                <a:gd name="connsiteX7" fmla="*/ 242720 w 485439"/>
                <a:gd name="connsiteY7" fmla="*/ 0 h 3673030"/>
                <a:gd name="connsiteX8" fmla="*/ 4823 w 485439"/>
                <a:gd name="connsiteY8" fmla="*/ 190195 h 3673030"/>
                <a:gd name="connsiteX9" fmla="*/ 2461 w 485439"/>
                <a:gd name="connsiteY9" fmla="*/ 268910 h 3673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85439" h="3673030">
                  <a:moveTo>
                    <a:pt x="2461" y="268910"/>
                  </a:moveTo>
                  <a:lnTo>
                    <a:pt x="8786" y="312877"/>
                  </a:lnTo>
                  <a:lnTo>
                    <a:pt x="182369" y="3615766"/>
                  </a:lnTo>
                  <a:cubicBezTo>
                    <a:pt x="186408" y="3692119"/>
                    <a:pt x="299032" y="3692119"/>
                    <a:pt x="303070" y="3615766"/>
                  </a:cubicBezTo>
                  <a:lnTo>
                    <a:pt x="476654" y="312877"/>
                  </a:lnTo>
                  <a:lnTo>
                    <a:pt x="482979" y="268910"/>
                  </a:lnTo>
                  <a:cubicBezTo>
                    <a:pt x="486712" y="242773"/>
                    <a:pt x="486408" y="216027"/>
                    <a:pt x="480616" y="190195"/>
                  </a:cubicBezTo>
                  <a:cubicBezTo>
                    <a:pt x="456232" y="81382"/>
                    <a:pt x="358925" y="0"/>
                    <a:pt x="242720" y="0"/>
                  </a:cubicBezTo>
                  <a:cubicBezTo>
                    <a:pt x="126515" y="0"/>
                    <a:pt x="29207" y="81382"/>
                    <a:pt x="4823" y="190195"/>
                  </a:cubicBezTo>
                  <a:cubicBezTo>
                    <a:pt x="-968" y="216027"/>
                    <a:pt x="-1273" y="242773"/>
                    <a:pt x="2461" y="26891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187" name="Group 3186">
            <a:extLst>
              <a:ext uri="{FF2B5EF4-FFF2-40B4-BE49-F238E27FC236}">
                <a16:creationId xmlns:a16="http://schemas.microsoft.com/office/drawing/2014/main" id="{292896E8-175D-1363-B81E-1AECBFC70877}"/>
              </a:ext>
            </a:extLst>
          </p:cNvPr>
          <p:cNvGrpSpPr/>
          <p:nvPr/>
        </p:nvGrpSpPr>
        <p:grpSpPr>
          <a:xfrm rot="14342615">
            <a:off x="3405172" y="2166743"/>
            <a:ext cx="180738" cy="2553754"/>
            <a:chOff x="5852137" y="-38"/>
            <a:chExt cx="485439" cy="6859066"/>
          </a:xfrm>
        </p:grpSpPr>
        <p:sp>
          <p:nvSpPr>
            <p:cNvPr id="3188" name="Freeform: Shape 3187">
              <a:extLst>
                <a:ext uri="{FF2B5EF4-FFF2-40B4-BE49-F238E27FC236}">
                  <a16:creationId xmlns:a16="http://schemas.microsoft.com/office/drawing/2014/main" id="{E80E9A46-0A7F-0D46-7351-34C27EDBEC64}"/>
                </a:ext>
              </a:extLst>
            </p:cNvPr>
            <p:cNvSpPr/>
            <p:nvPr/>
          </p:nvSpPr>
          <p:spPr>
            <a:xfrm>
              <a:off x="5852137" y="-38"/>
              <a:ext cx="485439" cy="3673106"/>
            </a:xfrm>
            <a:custGeom>
              <a:avLst/>
              <a:gdLst>
                <a:gd name="connsiteX0" fmla="*/ 482979 w 485439"/>
                <a:gd name="connsiteY0" fmla="*/ 3404197 h 3673106"/>
                <a:gd name="connsiteX1" fmla="*/ 476654 w 485439"/>
                <a:gd name="connsiteY1" fmla="*/ 3360230 h 3673106"/>
                <a:gd name="connsiteX2" fmla="*/ 303070 w 485439"/>
                <a:gd name="connsiteY2" fmla="*/ 57264 h 3673106"/>
                <a:gd name="connsiteX3" fmla="*/ 182369 w 485439"/>
                <a:gd name="connsiteY3" fmla="*/ 57264 h 3673106"/>
                <a:gd name="connsiteX4" fmla="*/ 8786 w 485439"/>
                <a:gd name="connsiteY4" fmla="*/ 3360230 h 3673106"/>
                <a:gd name="connsiteX5" fmla="*/ 2461 w 485439"/>
                <a:gd name="connsiteY5" fmla="*/ 3404197 h 3673106"/>
                <a:gd name="connsiteX6" fmla="*/ 4823 w 485439"/>
                <a:gd name="connsiteY6" fmla="*/ 3482912 h 3673106"/>
                <a:gd name="connsiteX7" fmla="*/ 242720 w 485439"/>
                <a:gd name="connsiteY7" fmla="*/ 3673107 h 3673106"/>
                <a:gd name="connsiteX8" fmla="*/ 480616 w 485439"/>
                <a:gd name="connsiteY8" fmla="*/ 3482912 h 3673106"/>
                <a:gd name="connsiteX9" fmla="*/ 482979 w 485439"/>
                <a:gd name="connsiteY9" fmla="*/ 3404197 h 3673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85439" h="3673106">
                  <a:moveTo>
                    <a:pt x="482979" y="3404197"/>
                  </a:moveTo>
                  <a:lnTo>
                    <a:pt x="476654" y="3360230"/>
                  </a:lnTo>
                  <a:lnTo>
                    <a:pt x="303070" y="57264"/>
                  </a:lnTo>
                  <a:cubicBezTo>
                    <a:pt x="299032" y="-19088"/>
                    <a:pt x="186408" y="-19088"/>
                    <a:pt x="182369" y="57264"/>
                  </a:cubicBezTo>
                  <a:lnTo>
                    <a:pt x="8786" y="3360230"/>
                  </a:lnTo>
                  <a:lnTo>
                    <a:pt x="2461" y="3404197"/>
                  </a:lnTo>
                  <a:cubicBezTo>
                    <a:pt x="-1273" y="3430334"/>
                    <a:pt x="-968" y="3457080"/>
                    <a:pt x="4823" y="3482912"/>
                  </a:cubicBezTo>
                  <a:cubicBezTo>
                    <a:pt x="29207" y="3591725"/>
                    <a:pt x="126515" y="3673107"/>
                    <a:pt x="242720" y="3673107"/>
                  </a:cubicBezTo>
                  <a:cubicBezTo>
                    <a:pt x="358925" y="3673107"/>
                    <a:pt x="456232" y="3591725"/>
                    <a:pt x="480616" y="3482912"/>
                  </a:cubicBezTo>
                  <a:cubicBezTo>
                    <a:pt x="486408" y="3457080"/>
                    <a:pt x="486712" y="3430334"/>
                    <a:pt x="482979" y="3404197"/>
                  </a:cubicBezTo>
                  <a:close/>
                </a:path>
              </a:pathLst>
            </a:custGeom>
            <a:solidFill>
              <a:schemeClr val="accent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89" name="Freeform: Shape 3188">
              <a:extLst>
                <a:ext uri="{FF2B5EF4-FFF2-40B4-BE49-F238E27FC236}">
                  <a16:creationId xmlns:a16="http://schemas.microsoft.com/office/drawing/2014/main" id="{53CF7147-6AE1-02C9-9254-AE560529C80A}"/>
                </a:ext>
              </a:extLst>
            </p:cNvPr>
            <p:cNvSpPr/>
            <p:nvPr/>
          </p:nvSpPr>
          <p:spPr>
            <a:xfrm>
              <a:off x="5852137" y="3185998"/>
              <a:ext cx="485439" cy="3673030"/>
            </a:xfrm>
            <a:custGeom>
              <a:avLst/>
              <a:gdLst>
                <a:gd name="connsiteX0" fmla="*/ 2461 w 485439"/>
                <a:gd name="connsiteY0" fmla="*/ 268910 h 3673030"/>
                <a:gd name="connsiteX1" fmla="*/ 8786 w 485439"/>
                <a:gd name="connsiteY1" fmla="*/ 312877 h 3673030"/>
                <a:gd name="connsiteX2" fmla="*/ 182369 w 485439"/>
                <a:gd name="connsiteY2" fmla="*/ 3615766 h 3673030"/>
                <a:gd name="connsiteX3" fmla="*/ 303070 w 485439"/>
                <a:gd name="connsiteY3" fmla="*/ 3615766 h 3673030"/>
                <a:gd name="connsiteX4" fmla="*/ 476654 w 485439"/>
                <a:gd name="connsiteY4" fmla="*/ 312877 h 3673030"/>
                <a:gd name="connsiteX5" fmla="*/ 482979 w 485439"/>
                <a:gd name="connsiteY5" fmla="*/ 268910 h 3673030"/>
                <a:gd name="connsiteX6" fmla="*/ 480616 w 485439"/>
                <a:gd name="connsiteY6" fmla="*/ 190195 h 3673030"/>
                <a:gd name="connsiteX7" fmla="*/ 242720 w 485439"/>
                <a:gd name="connsiteY7" fmla="*/ 0 h 3673030"/>
                <a:gd name="connsiteX8" fmla="*/ 4823 w 485439"/>
                <a:gd name="connsiteY8" fmla="*/ 190195 h 3673030"/>
                <a:gd name="connsiteX9" fmla="*/ 2461 w 485439"/>
                <a:gd name="connsiteY9" fmla="*/ 268910 h 3673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85439" h="3673030">
                  <a:moveTo>
                    <a:pt x="2461" y="268910"/>
                  </a:moveTo>
                  <a:lnTo>
                    <a:pt x="8786" y="312877"/>
                  </a:lnTo>
                  <a:lnTo>
                    <a:pt x="182369" y="3615766"/>
                  </a:lnTo>
                  <a:cubicBezTo>
                    <a:pt x="186408" y="3692119"/>
                    <a:pt x="299032" y="3692119"/>
                    <a:pt x="303070" y="3615766"/>
                  </a:cubicBezTo>
                  <a:lnTo>
                    <a:pt x="476654" y="312877"/>
                  </a:lnTo>
                  <a:lnTo>
                    <a:pt x="482979" y="268910"/>
                  </a:lnTo>
                  <a:cubicBezTo>
                    <a:pt x="486712" y="242773"/>
                    <a:pt x="486408" y="216027"/>
                    <a:pt x="480616" y="190195"/>
                  </a:cubicBezTo>
                  <a:cubicBezTo>
                    <a:pt x="456232" y="81382"/>
                    <a:pt x="358925" y="0"/>
                    <a:pt x="242720" y="0"/>
                  </a:cubicBezTo>
                  <a:cubicBezTo>
                    <a:pt x="126515" y="0"/>
                    <a:pt x="29207" y="81382"/>
                    <a:pt x="4823" y="190195"/>
                  </a:cubicBezTo>
                  <a:cubicBezTo>
                    <a:pt x="-968" y="216027"/>
                    <a:pt x="-1273" y="242773"/>
                    <a:pt x="2461" y="26891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161" name="Rectangle 3160">
            <a:extLst>
              <a:ext uri="{FF2B5EF4-FFF2-40B4-BE49-F238E27FC236}">
                <a16:creationId xmlns:a16="http://schemas.microsoft.com/office/drawing/2014/main" id="{A8143AF3-440E-C30C-CBB0-55109828BA70}"/>
              </a:ext>
            </a:extLst>
          </p:cNvPr>
          <p:cNvSpPr/>
          <p:nvPr/>
        </p:nvSpPr>
        <p:spPr>
          <a:xfrm>
            <a:off x="0" y="5401615"/>
            <a:ext cx="12192000" cy="1456386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75000"/>
                </a:schemeClr>
              </a:gs>
              <a:gs pos="66000">
                <a:schemeClr val="accent1">
                  <a:lumMod val="75000"/>
                  <a:alpha val="74297"/>
                </a:schemeClr>
              </a:gs>
            </a:gsLst>
            <a:lin ang="138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CF2FCD0-6351-290D-663C-FC6ECEB5C676}"/>
              </a:ext>
            </a:extLst>
          </p:cNvPr>
          <p:cNvSpPr txBox="1"/>
          <p:nvPr/>
        </p:nvSpPr>
        <p:spPr>
          <a:xfrm>
            <a:off x="2410717" y="3904241"/>
            <a:ext cx="2183774" cy="8104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t" latinLnBrk="0" hangingPunct="1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Financial Indicators</a:t>
            </a:r>
          </a:p>
        </p:txBody>
      </p:sp>
      <p:grpSp>
        <p:nvGrpSpPr>
          <p:cNvPr id="3143" name="Group 3142">
            <a:extLst>
              <a:ext uri="{FF2B5EF4-FFF2-40B4-BE49-F238E27FC236}">
                <a16:creationId xmlns:a16="http://schemas.microsoft.com/office/drawing/2014/main" id="{A179A9A6-CB25-0651-6A36-0A2BABAF7CED}"/>
              </a:ext>
            </a:extLst>
          </p:cNvPr>
          <p:cNvGrpSpPr/>
          <p:nvPr/>
        </p:nvGrpSpPr>
        <p:grpSpPr>
          <a:xfrm>
            <a:off x="739959" y="783684"/>
            <a:ext cx="5605266" cy="4140362"/>
            <a:chOff x="1287027" y="1175029"/>
            <a:chExt cx="5372384" cy="3968345"/>
          </a:xfrm>
        </p:grpSpPr>
        <p:grpSp>
          <p:nvGrpSpPr>
            <p:cNvPr id="3140" name="Group 3139">
              <a:extLst>
                <a:ext uri="{FF2B5EF4-FFF2-40B4-BE49-F238E27FC236}">
                  <a16:creationId xmlns:a16="http://schemas.microsoft.com/office/drawing/2014/main" id="{91D19BA8-7666-746E-3EF4-9A09ED9C98EC}"/>
                </a:ext>
              </a:extLst>
            </p:cNvPr>
            <p:cNvGrpSpPr/>
            <p:nvPr/>
          </p:nvGrpSpPr>
          <p:grpSpPr>
            <a:xfrm>
              <a:off x="1569837" y="4897153"/>
              <a:ext cx="4766983" cy="246221"/>
              <a:chOff x="1563884" y="4897153"/>
              <a:chExt cx="4766983" cy="246221"/>
            </a:xfrm>
          </p:grpSpPr>
          <p:sp>
            <p:nvSpPr>
              <p:cNvPr id="3128" name="TextBox 3127">
                <a:extLst>
                  <a:ext uri="{FF2B5EF4-FFF2-40B4-BE49-F238E27FC236}">
                    <a16:creationId xmlns:a16="http://schemas.microsoft.com/office/drawing/2014/main" id="{0BE924CA-ADA6-0FCA-F940-97F0E5A08DB1}"/>
                  </a:ext>
                </a:extLst>
              </p:cNvPr>
              <p:cNvSpPr txBox="1"/>
              <p:nvPr/>
            </p:nvSpPr>
            <p:spPr>
              <a:xfrm>
                <a:off x="1563884" y="4897153"/>
                <a:ext cx="365806" cy="246221"/>
              </a:xfrm>
              <a:prstGeom prst="rect">
                <a:avLst/>
              </a:prstGeom>
              <a:noFill/>
            </p:spPr>
            <p:txBody>
              <a:bodyPr wrap="none" rtlCol="0" anchor="ctr" anchorCtr="0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ontserrat" panose="00000500000000000000" pitchFamily="2" charset="0"/>
                    <a:ea typeface="+mn-ea"/>
                    <a:cs typeface="+mn-cs"/>
                  </a:rPr>
                  <a:t>0B</a:t>
                </a:r>
              </a:p>
            </p:txBody>
          </p:sp>
          <p:sp>
            <p:nvSpPr>
              <p:cNvPr id="3129" name="TextBox 3128">
                <a:extLst>
                  <a:ext uri="{FF2B5EF4-FFF2-40B4-BE49-F238E27FC236}">
                    <a16:creationId xmlns:a16="http://schemas.microsoft.com/office/drawing/2014/main" id="{00C3DA05-61C3-7207-CC18-4424362ECA4F}"/>
                  </a:ext>
                </a:extLst>
              </p:cNvPr>
              <p:cNvSpPr txBox="1"/>
              <p:nvPr/>
            </p:nvSpPr>
            <p:spPr>
              <a:xfrm>
                <a:off x="5911122" y="4902267"/>
                <a:ext cx="419745" cy="235991"/>
              </a:xfrm>
              <a:prstGeom prst="rect">
                <a:avLst/>
              </a:prstGeom>
              <a:noFill/>
            </p:spPr>
            <p:txBody>
              <a:bodyPr wrap="none" rtlCol="0" anchor="ctr" anchorCtr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000" dirty="0">
                    <a:solidFill>
                      <a:prstClr val="black"/>
                    </a:solidFill>
                    <a:latin typeface="Montserrat" panose="00000500000000000000" pitchFamily="2" charset="0"/>
                  </a:rPr>
                  <a:t>45</a:t>
                </a:r>
                <a:r>
                  <a:rPr kumimoji="0" 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ontserrat" panose="00000500000000000000" pitchFamily="2" charset="0"/>
                    <a:ea typeface="+mn-ea"/>
                    <a:cs typeface="+mn-cs"/>
                  </a:rPr>
                  <a:t>B</a:t>
                </a:r>
              </a:p>
            </p:txBody>
          </p:sp>
        </p:grpSp>
        <p:grpSp>
          <p:nvGrpSpPr>
            <p:cNvPr id="3141" name="Group 3140">
              <a:extLst>
                <a:ext uri="{FF2B5EF4-FFF2-40B4-BE49-F238E27FC236}">
                  <a16:creationId xmlns:a16="http://schemas.microsoft.com/office/drawing/2014/main" id="{CFD1C9EE-283C-C7CE-B695-EBDAF92F6692}"/>
                </a:ext>
              </a:extLst>
            </p:cNvPr>
            <p:cNvGrpSpPr/>
            <p:nvPr/>
          </p:nvGrpSpPr>
          <p:grpSpPr>
            <a:xfrm>
              <a:off x="1287027" y="3633695"/>
              <a:ext cx="5372384" cy="235991"/>
              <a:chOff x="1287027" y="3633695"/>
              <a:chExt cx="5372384" cy="235991"/>
            </a:xfrm>
          </p:grpSpPr>
          <p:sp>
            <p:nvSpPr>
              <p:cNvPr id="3131" name="TextBox 3130">
                <a:extLst>
                  <a:ext uri="{FF2B5EF4-FFF2-40B4-BE49-F238E27FC236}">
                    <a16:creationId xmlns:a16="http://schemas.microsoft.com/office/drawing/2014/main" id="{668D77E6-8E9D-1B98-B913-DF9507992DEF}"/>
                  </a:ext>
                </a:extLst>
              </p:cNvPr>
              <p:cNvSpPr txBox="1"/>
              <p:nvPr/>
            </p:nvSpPr>
            <p:spPr>
              <a:xfrm>
                <a:off x="1287027" y="3633695"/>
                <a:ext cx="338317" cy="235991"/>
              </a:xfrm>
              <a:prstGeom prst="rect">
                <a:avLst/>
              </a:prstGeom>
              <a:noFill/>
            </p:spPr>
            <p:txBody>
              <a:bodyPr wrap="none" rtlCol="0" anchor="ctr" anchorCtr="0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000" dirty="0">
                    <a:solidFill>
                      <a:prstClr val="black"/>
                    </a:solidFill>
                    <a:latin typeface="Montserrat" panose="00000500000000000000" pitchFamily="2" charset="0"/>
                  </a:rPr>
                  <a:t>5</a:t>
                </a:r>
                <a:r>
                  <a:rPr kumimoji="0" 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ontserrat" panose="00000500000000000000" pitchFamily="2" charset="0"/>
                    <a:ea typeface="+mn-ea"/>
                    <a:cs typeface="+mn-cs"/>
                  </a:rPr>
                  <a:t>B</a:t>
                </a:r>
              </a:p>
            </p:txBody>
          </p:sp>
          <p:sp>
            <p:nvSpPr>
              <p:cNvPr id="3132" name="TextBox 3131">
                <a:extLst>
                  <a:ext uri="{FF2B5EF4-FFF2-40B4-BE49-F238E27FC236}">
                    <a16:creationId xmlns:a16="http://schemas.microsoft.com/office/drawing/2014/main" id="{023900AB-2F9A-9B93-D5FF-3A2686B50198}"/>
                  </a:ext>
                </a:extLst>
              </p:cNvPr>
              <p:cNvSpPr txBox="1"/>
              <p:nvPr/>
            </p:nvSpPr>
            <p:spPr>
              <a:xfrm>
                <a:off x="6227375" y="3633695"/>
                <a:ext cx="432036" cy="235991"/>
              </a:xfrm>
              <a:prstGeom prst="rect">
                <a:avLst/>
              </a:prstGeom>
              <a:noFill/>
            </p:spPr>
            <p:txBody>
              <a:bodyPr wrap="none" rtlCol="0" anchor="ctr" anchorCtr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000" dirty="0">
                    <a:solidFill>
                      <a:prstClr val="black"/>
                    </a:solidFill>
                    <a:latin typeface="Montserrat" panose="00000500000000000000" pitchFamily="2" charset="0"/>
                  </a:rPr>
                  <a:t>40</a:t>
                </a:r>
                <a:r>
                  <a:rPr kumimoji="0" 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ontserrat" panose="00000500000000000000" pitchFamily="2" charset="0"/>
                    <a:ea typeface="+mn-ea"/>
                    <a:cs typeface="+mn-cs"/>
                  </a:rPr>
                  <a:t>B</a:t>
                </a:r>
              </a:p>
            </p:txBody>
          </p:sp>
        </p:grpSp>
        <p:grpSp>
          <p:nvGrpSpPr>
            <p:cNvPr id="3142" name="Group 3141">
              <a:extLst>
                <a:ext uri="{FF2B5EF4-FFF2-40B4-BE49-F238E27FC236}">
                  <a16:creationId xmlns:a16="http://schemas.microsoft.com/office/drawing/2014/main" id="{83DE4C44-5F78-2284-F222-426E3890E48C}"/>
                </a:ext>
              </a:extLst>
            </p:cNvPr>
            <p:cNvGrpSpPr/>
            <p:nvPr/>
          </p:nvGrpSpPr>
          <p:grpSpPr>
            <a:xfrm>
              <a:off x="1548030" y="2366572"/>
              <a:ext cx="4781241" cy="235991"/>
              <a:chOff x="1553748" y="2366572"/>
              <a:chExt cx="4781241" cy="235991"/>
            </a:xfrm>
          </p:grpSpPr>
          <p:sp>
            <p:nvSpPr>
              <p:cNvPr id="3133" name="TextBox 3132">
                <a:extLst>
                  <a:ext uri="{FF2B5EF4-FFF2-40B4-BE49-F238E27FC236}">
                    <a16:creationId xmlns:a16="http://schemas.microsoft.com/office/drawing/2014/main" id="{221489D7-5DE9-12BC-1994-88BC7A1AA8E7}"/>
                  </a:ext>
                </a:extLst>
              </p:cNvPr>
              <p:cNvSpPr txBox="1"/>
              <p:nvPr/>
            </p:nvSpPr>
            <p:spPr>
              <a:xfrm>
                <a:off x="1553748" y="2366572"/>
                <a:ext cx="395163" cy="235991"/>
              </a:xfrm>
              <a:prstGeom prst="rect">
                <a:avLst/>
              </a:prstGeom>
              <a:noFill/>
            </p:spPr>
            <p:txBody>
              <a:bodyPr wrap="none" rtlCol="0" anchor="ctr" anchorCtr="0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000" dirty="0">
                    <a:solidFill>
                      <a:prstClr val="black"/>
                    </a:solidFill>
                    <a:latin typeface="Montserrat" panose="00000500000000000000" pitchFamily="2" charset="0"/>
                  </a:rPr>
                  <a:t>10</a:t>
                </a:r>
                <a:r>
                  <a:rPr kumimoji="0" 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ontserrat" panose="00000500000000000000" pitchFamily="2" charset="0"/>
                    <a:ea typeface="+mn-ea"/>
                    <a:cs typeface="+mn-cs"/>
                  </a:rPr>
                  <a:t>B</a:t>
                </a:r>
              </a:p>
            </p:txBody>
          </p:sp>
          <p:sp>
            <p:nvSpPr>
              <p:cNvPr id="3134" name="TextBox 3133">
                <a:extLst>
                  <a:ext uri="{FF2B5EF4-FFF2-40B4-BE49-F238E27FC236}">
                    <a16:creationId xmlns:a16="http://schemas.microsoft.com/office/drawing/2014/main" id="{9990BA32-587F-BED0-66D7-9F8286C752B5}"/>
                  </a:ext>
                </a:extLst>
              </p:cNvPr>
              <p:cNvSpPr txBox="1"/>
              <p:nvPr/>
            </p:nvSpPr>
            <p:spPr>
              <a:xfrm>
                <a:off x="5915244" y="2366572"/>
                <a:ext cx="419745" cy="235991"/>
              </a:xfrm>
              <a:prstGeom prst="rect">
                <a:avLst/>
              </a:prstGeom>
              <a:noFill/>
            </p:spPr>
            <p:txBody>
              <a:bodyPr wrap="none" rtlCol="0" anchor="ctr" anchorCtr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000" dirty="0">
                    <a:solidFill>
                      <a:prstClr val="black"/>
                    </a:solidFill>
                    <a:latin typeface="Montserrat" panose="00000500000000000000" pitchFamily="2" charset="0"/>
                  </a:rPr>
                  <a:t>30</a:t>
                </a:r>
                <a:r>
                  <a:rPr kumimoji="0" 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ontserrat" panose="00000500000000000000" pitchFamily="2" charset="0"/>
                    <a:ea typeface="+mn-ea"/>
                    <a:cs typeface="+mn-cs"/>
                  </a:rPr>
                  <a:t>B</a:t>
                </a:r>
              </a:p>
            </p:txBody>
          </p:sp>
        </p:grpSp>
        <p:grpSp>
          <p:nvGrpSpPr>
            <p:cNvPr id="3139" name="Group 3138">
              <a:extLst>
                <a:ext uri="{FF2B5EF4-FFF2-40B4-BE49-F238E27FC236}">
                  <a16:creationId xmlns:a16="http://schemas.microsoft.com/office/drawing/2014/main" id="{C50F34AC-B079-E1E4-54AD-FDDDC3D44768}"/>
                </a:ext>
              </a:extLst>
            </p:cNvPr>
            <p:cNvGrpSpPr/>
            <p:nvPr/>
          </p:nvGrpSpPr>
          <p:grpSpPr>
            <a:xfrm>
              <a:off x="2446082" y="1510844"/>
              <a:ext cx="2985136" cy="235991"/>
              <a:chOff x="2449687" y="1510844"/>
              <a:chExt cx="2985136" cy="235991"/>
            </a:xfrm>
          </p:grpSpPr>
          <p:sp>
            <p:nvSpPr>
              <p:cNvPr id="3135" name="TextBox 3134">
                <a:extLst>
                  <a:ext uri="{FF2B5EF4-FFF2-40B4-BE49-F238E27FC236}">
                    <a16:creationId xmlns:a16="http://schemas.microsoft.com/office/drawing/2014/main" id="{1D7E67E0-0D6E-1C74-745D-0284A858715D}"/>
                  </a:ext>
                </a:extLst>
              </p:cNvPr>
              <p:cNvSpPr txBox="1"/>
              <p:nvPr/>
            </p:nvSpPr>
            <p:spPr>
              <a:xfrm>
                <a:off x="2449687" y="1510844"/>
                <a:ext cx="382871" cy="235991"/>
              </a:xfrm>
              <a:prstGeom prst="rect">
                <a:avLst/>
              </a:prstGeom>
              <a:noFill/>
            </p:spPr>
            <p:txBody>
              <a:bodyPr wrap="none" rtlCol="0" anchor="ctr" anchorCtr="0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000" dirty="0">
                    <a:solidFill>
                      <a:prstClr val="black"/>
                    </a:solidFill>
                    <a:latin typeface="Montserrat" panose="00000500000000000000" pitchFamily="2" charset="0"/>
                  </a:rPr>
                  <a:t>15</a:t>
                </a:r>
                <a:r>
                  <a:rPr kumimoji="0" 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ontserrat" panose="00000500000000000000" pitchFamily="2" charset="0"/>
                    <a:ea typeface="+mn-ea"/>
                    <a:cs typeface="+mn-cs"/>
                  </a:rPr>
                  <a:t>B</a:t>
                </a:r>
              </a:p>
            </p:txBody>
          </p:sp>
          <p:sp>
            <p:nvSpPr>
              <p:cNvPr id="3136" name="TextBox 3135">
                <a:extLst>
                  <a:ext uri="{FF2B5EF4-FFF2-40B4-BE49-F238E27FC236}">
                    <a16:creationId xmlns:a16="http://schemas.microsoft.com/office/drawing/2014/main" id="{56AD9894-B6CA-BEC9-CCA1-0154FCE82F35}"/>
                  </a:ext>
                </a:extLst>
              </p:cNvPr>
              <p:cNvSpPr txBox="1"/>
              <p:nvPr/>
            </p:nvSpPr>
            <p:spPr>
              <a:xfrm>
                <a:off x="5027369" y="1510844"/>
                <a:ext cx="407454" cy="235991"/>
              </a:xfrm>
              <a:prstGeom prst="rect">
                <a:avLst/>
              </a:prstGeom>
              <a:noFill/>
            </p:spPr>
            <p:txBody>
              <a:bodyPr wrap="none" rtlCol="0" anchor="ctr" anchorCtr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000" dirty="0">
                    <a:solidFill>
                      <a:prstClr val="black"/>
                    </a:solidFill>
                    <a:latin typeface="Montserrat" panose="00000500000000000000" pitchFamily="2" charset="0"/>
                  </a:rPr>
                  <a:t>25</a:t>
                </a:r>
                <a:r>
                  <a:rPr kumimoji="0" 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ontserrat" panose="00000500000000000000" pitchFamily="2" charset="0"/>
                    <a:ea typeface="+mn-ea"/>
                    <a:cs typeface="+mn-cs"/>
                  </a:rPr>
                  <a:t>B</a:t>
                </a:r>
              </a:p>
            </p:txBody>
          </p:sp>
        </p:grpSp>
        <p:sp>
          <p:nvSpPr>
            <p:cNvPr id="3138" name="TextBox 3137">
              <a:extLst>
                <a:ext uri="{FF2B5EF4-FFF2-40B4-BE49-F238E27FC236}">
                  <a16:creationId xmlns:a16="http://schemas.microsoft.com/office/drawing/2014/main" id="{A4DF00AD-1B06-0ED3-81D6-E4778FABE82C}"/>
                </a:ext>
              </a:extLst>
            </p:cNvPr>
            <p:cNvSpPr txBox="1"/>
            <p:nvPr/>
          </p:nvSpPr>
          <p:spPr>
            <a:xfrm>
              <a:off x="3716486" y="1175029"/>
              <a:ext cx="419746" cy="235991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dirty="0">
                  <a:solidFill>
                    <a:prstClr val="black"/>
                  </a:solidFill>
                  <a:latin typeface="Montserrat" panose="00000500000000000000" pitchFamily="2" charset="0"/>
                </a:rPr>
                <a:t>20</a:t>
              </a: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ontserrat" panose="00000500000000000000" pitchFamily="2" charset="0"/>
                  <a:ea typeface="+mn-ea"/>
                  <a:cs typeface="+mn-cs"/>
                </a:rPr>
                <a:t>B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EB99DFD-E333-9F16-A339-86E5BE4269B3}"/>
              </a:ext>
            </a:extLst>
          </p:cNvPr>
          <p:cNvGrpSpPr/>
          <p:nvPr/>
        </p:nvGrpSpPr>
        <p:grpSpPr>
          <a:xfrm>
            <a:off x="1196945" y="1169408"/>
            <a:ext cx="4597191" cy="3447893"/>
            <a:chOff x="1196945" y="1169408"/>
            <a:chExt cx="4597191" cy="3447893"/>
          </a:xfrm>
        </p:grpSpPr>
        <p:grpSp>
          <p:nvGrpSpPr>
            <p:cNvPr id="19" name="Graphic 16">
              <a:extLst>
                <a:ext uri="{FF2B5EF4-FFF2-40B4-BE49-F238E27FC236}">
                  <a16:creationId xmlns:a16="http://schemas.microsoft.com/office/drawing/2014/main" id="{FBC1ABD5-6507-CE22-E12B-CC5368259865}"/>
                </a:ext>
              </a:extLst>
            </p:cNvPr>
            <p:cNvGrpSpPr/>
            <p:nvPr/>
          </p:nvGrpSpPr>
          <p:grpSpPr>
            <a:xfrm>
              <a:off x="1196945" y="1169408"/>
              <a:ext cx="4597191" cy="3447893"/>
              <a:chOff x="4329414" y="1579845"/>
              <a:chExt cx="6172199" cy="4629149"/>
            </a:xfrm>
          </p:grpSpPr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0014B5BF-2BC9-DD2D-691C-E16C15EB0B8E}"/>
                  </a:ext>
                </a:extLst>
              </p:cNvPr>
              <p:cNvSpPr/>
              <p:nvPr/>
            </p:nvSpPr>
            <p:spPr>
              <a:xfrm>
                <a:off x="7415514" y="1579845"/>
                <a:ext cx="9525" cy="194691"/>
              </a:xfrm>
              <a:custGeom>
                <a:avLst/>
                <a:gdLst>
                  <a:gd name="connsiteX0" fmla="*/ 0 w 9525"/>
                  <a:gd name="connsiteY0" fmla="*/ 194691 h 194691"/>
                  <a:gd name="connsiteX1" fmla="*/ 0 w 9525"/>
                  <a:gd name="connsiteY1" fmla="*/ 0 h 194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525" h="194691">
                    <a:moveTo>
                      <a:pt x="0" y="194691"/>
                    </a:moveTo>
                    <a:lnTo>
                      <a:pt x="0" y="0"/>
                    </a:lnTo>
                  </a:path>
                </a:pathLst>
              </a:custGeom>
              <a:ln w="22225" cap="rnd">
                <a:solidFill>
                  <a:schemeClr val="tx2">
                    <a:lumMod val="40000"/>
                    <a:lumOff val="60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342A30E4-E940-110A-9B16-123E858B9130}"/>
                  </a:ext>
                </a:extLst>
              </p:cNvPr>
              <p:cNvSpPr/>
              <p:nvPr/>
            </p:nvSpPr>
            <p:spPr>
              <a:xfrm>
                <a:off x="5872464" y="1993325"/>
                <a:ext cx="93345" cy="161639"/>
              </a:xfrm>
              <a:custGeom>
                <a:avLst/>
                <a:gdLst>
                  <a:gd name="connsiteX0" fmla="*/ 93345 w 93345"/>
                  <a:gd name="connsiteY0" fmla="*/ 161639 h 161639"/>
                  <a:gd name="connsiteX1" fmla="*/ 0 w 93345"/>
                  <a:gd name="connsiteY1" fmla="*/ 0 h 1616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3345" h="161639">
                    <a:moveTo>
                      <a:pt x="93345" y="161639"/>
                    </a:moveTo>
                    <a:lnTo>
                      <a:pt x="0" y="0"/>
                    </a:lnTo>
                  </a:path>
                </a:pathLst>
              </a:custGeom>
              <a:ln w="22225" cap="rnd">
                <a:solidFill>
                  <a:schemeClr val="tx2">
                    <a:lumMod val="40000"/>
                    <a:lumOff val="60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199C35BB-4A5E-9C86-9BDA-869F3673138F}"/>
                  </a:ext>
                </a:extLst>
              </p:cNvPr>
              <p:cNvSpPr/>
              <p:nvPr/>
            </p:nvSpPr>
            <p:spPr>
              <a:xfrm>
                <a:off x="9939734" y="6123365"/>
                <a:ext cx="148399" cy="85629"/>
              </a:xfrm>
              <a:custGeom>
                <a:avLst/>
                <a:gdLst>
                  <a:gd name="connsiteX0" fmla="*/ 148400 w 148399"/>
                  <a:gd name="connsiteY0" fmla="*/ 85630 h 85629"/>
                  <a:gd name="connsiteX1" fmla="*/ 0 w 148399"/>
                  <a:gd name="connsiteY1" fmla="*/ 0 h 856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8399" h="85629">
                    <a:moveTo>
                      <a:pt x="148400" y="85630"/>
                    </a:moveTo>
                    <a:lnTo>
                      <a:pt x="0" y="0"/>
                    </a:lnTo>
                  </a:path>
                </a:pathLst>
              </a:custGeom>
              <a:ln w="22225" cap="rnd">
                <a:solidFill>
                  <a:schemeClr val="tx2">
                    <a:lumMod val="40000"/>
                    <a:lumOff val="60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DCC7FEA4-D531-308D-A15F-9BBB80DB22E5}"/>
                  </a:ext>
                </a:extLst>
              </p:cNvPr>
              <p:cNvSpPr/>
              <p:nvPr/>
            </p:nvSpPr>
            <p:spPr>
              <a:xfrm>
                <a:off x="4742894" y="3122895"/>
                <a:ext cx="148399" cy="85629"/>
              </a:xfrm>
              <a:custGeom>
                <a:avLst/>
                <a:gdLst>
                  <a:gd name="connsiteX0" fmla="*/ 148400 w 148399"/>
                  <a:gd name="connsiteY0" fmla="*/ 85630 h 85629"/>
                  <a:gd name="connsiteX1" fmla="*/ 0 w 148399"/>
                  <a:gd name="connsiteY1" fmla="*/ 0 h 856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8399" h="85629">
                    <a:moveTo>
                      <a:pt x="148400" y="85630"/>
                    </a:moveTo>
                    <a:lnTo>
                      <a:pt x="0" y="0"/>
                    </a:lnTo>
                  </a:path>
                </a:pathLst>
              </a:custGeom>
              <a:ln w="22225" cap="rnd">
                <a:solidFill>
                  <a:schemeClr val="tx2">
                    <a:lumMod val="40000"/>
                    <a:lumOff val="60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708FA2D0-7078-919A-3F68-C3F9162AF419}"/>
                  </a:ext>
                </a:extLst>
              </p:cNvPr>
              <p:cNvSpPr/>
              <p:nvPr/>
            </p:nvSpPr>
            <p:spPr>
              <a:xfrm>
                <a:off x="10337593" y="4665945"/>
                <a:ext cx="164020" cy="9525"/>
              </a:xfrm>
              <a:custGeom>
                <a:avLst/>
                <a:gdLst>
                  <a:gd name="connsiteX0" fmla="*/ 164021 w 164020"/>
                  <a:gd name="connsiteY0" fmla="*/ 0 h 9525"/>
                  <a:gd name="connsiteX1" fmla="*/ 0 w 164020"/>
                  <a:gd name="connsiteY1" fmla="*/ 0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64020" h="9525">
                    <a:moveTo>
                      <a:pt x="164021" y="0"/>
                    </a:moveTo>
                    <a:lnTo>
                      <a:pt x="0" y="0"/>
                    </a:lnTo>
                  </a:path>
                </a:pathLst>
              </a:custGeom>
              <a:ln w="22225" cap="rnd">
                <a:solidFill>
                  <a:schemeClr val="tx2">
                    <a:lumMod val="40000"/>
                    <a:lumOff val="60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C8E747BD-615C-66C7-D0A1-6EE4E6FE8FA3}"/>
                  </a:ext>
                </a:extLst>
              </p:cNvPr>
              <p:cNvSpPr/>
              <p:nvPr/>
            </p:nvSpPr>
            <p:spPr>
              <a:xfrm>
                <a:off x="4329414" y="4665945"/>
                <a:ext cx="164020" cy="9525"/>
              </a:xfrm>
              <a:custGeom>
                <a:avLst/>
                <a:gdLst>
                  <a:gd name="connsiteX0" fmla="*/ 164021 w 164020"/>
                  <a:gd name="connsiteY0" fmla="*/ 0 h 9525"/>
                  <a:gd name="connsiteX1" fmla="*/ 0 w 164020"/>
                  <a:gd name="connsiteY1" fmla="*/ 0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64020" h="9525">
                    <a:moveTo>
                      <a:pt x="164021" y="0"/>
                    </a:moveTo>
                    <a:lnTo>
                      <a:pt x="0" y="0"/>
                    </a:lnTo>
                  </a:path>
                </a:pathLst>
              </a:custGeom>
              <a:ln w="22225" cap="rnd">
                <a:solidFill>
                  <a:schemeClr val="tx2">
                    <a:lumMod val="40000"/>
                    <a:lumOff val="60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CC661F45-8E2A-62E9-AD01-713EB6B08162}"/>
                  </a:ext>
                </a:extLst>
              </p:cNvPr>
              <p:cNvSpPr/>
              <p:nvPr/>
            </p:nvSpPr>
            <p:spPr>
              <a:xfrm>
                <a:off x="9939734" y="3122895"/>
                <a:ext cx="148399" cy="85629"/>
              </a:xfrm>
              <a:custGeom>
                <a:avLst/>
                <a:gdLst>
                  <a:gd name="connsiteX0" fmla="*/ 148400 w 148399"/>
                  <a:gd name="connsiteY0" fmla="*/ 0 h 85629"/>
                  <a:gd name="connsiteX1" fmla="*/ 0 w 148399"/>
                  <a:gd name="connsiteY1" fmla="*/ 85630 h 856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8399" h="85629">
                    <a:moveTo>
                      <a:pt x="148400" y="0"/>
                    </a:moveTo>
                    <a:lnTo>
                      <a:pt x="0" y="85630"/>
                    </a:lnTo>
                  </a:path>
                </a:pathLst>
              </a:custGeom>
              <a:ln w="22225" cap="rnd">
                <a:solidFill>
                  <a:schemeClr val="tx2">
                    <a:lumMod val="40000"/>
                    <a:lumOff val="60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19D2CF50-9E5A-BBFE-06C0-8FE17B24CE2B}"/>
                  </a:ext>
                </a:extLst>
              </p:cNvPr>
              <p:cNvSpPr/>
              <p:nvPr/>
            </p:nvSpPr>
            <p:spPr>
              <a:xfrm>
                <a:off x="4742894" y="6123365"/>
                <a:ext cx="148399" cy="85629"/>
              </a:xfrm>
              <a:custGeom>
                <a:avLst/>
                <a:gdLst>
                  <a:gd name="connsiteX0" fmla="*/ 148400 w 148399"/>
                  <a:gd name="connsiteY0" fmla="*/ 0 h 85629"/>
                  <a:gd name="connsiteX1" fmla="*/ 0 w 148399"/>
                  <a:gd name="connsiteY1" fmla="*/ 85630 h 856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8399" h="85629">
                    <a:moveTo>
                      <a:pt x="148400" y="0"/>
                    </a:moveTo>
                    <a:lnTo>
                      <a:pt x="0" y="85630"/>
                    </a:lnTo>
                  </a:path>
                </a:pathLst>
              </a:custGeom>
              <a:ln w="22225" cap="rnd">
                <a:solidFill>
                  <a:schemeClr val="tx2">
                    <a:lumMod val="40000"/>
                    <a:lumOff val="60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D6EF7BF3-6CAC-469D-30C2-168D1336D66B}"/>
                  </a:ext>
                </a:extLst>
              </p:cNvPr>
              <p:cNvSpPr/>
              <p:nvPr/>
            </p:nvSpPr>
            <p:spPr>
              <a:xfrm>
                <a:off x="8865219" y="1993325"/>
                <a:ext cx="93345" cy="161639"/>
              </a:xfrm>
              <a:custGeom>
                <a:avLst/>
                <a:gdLst>
                  <a:gd name="connsiteX0" fmla="*/ 93345 w 93345"/>
                  <a:gd name="connsiteY0" fmla="*/ 0 h 161639"/>
                  <a:gd name="connsiteX1" fmla="*/ 0 w 93345"/>
                  <a:gd name="connsiteY1" fmla="*/ 161639 h 1616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3345" h="161639">
                    <a:moveTo>
                      <a:pt x="93345" y="0"/>
                    </a:moveTo>
                    <a:lnTo>
                      <a:pt x="0" y="161639"/>
                    </a:lnTo>
                  </a:path>
                </a:pathLst>
              </a:custGeom>
              <a:ln w="22225" cap="rnd">
                <a:solidFill>
                  <a:schemeClr val="tx2">
                    <a:lumMod val="40000"/>
                    <a:lumOff val="60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30" name="Graphic 16">
              <a:extLst>
                <a:ext uri="{FF2B5EF4-FFF2-40B4-BE49-F238E27FC236}">
                  <a16:creationId xmlns:a16="http://schemas.microsoft.com/office/drawing/2014/main" id="{ED040EA8-3118-A0C7-B91D-B829B0A147E9}"/>
                </a:ext>
              </a:extLst>
            </p:cNvPr>
            <p:cNvGrpSpPr/>
            <p:nvPr/>
          </p:nvGrpSpPr>
          <p:grpSpPr>
            <a:xfrm>
              <a:off x="1308114" y="1256193"/>
              <a:ext cx="4374852" cy="3082033"/>
              <a:chOff x="4478670" y="1729101"/>
              <a:chExt cx="5873686" cy="4137945"/>
            </a:xfrm>
          </p:grpSpPr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7463E57A-8583-7EF8-1FAB-108E265D731A}"/>
                  </a:ext>
                </a:extLst>
              </p:cNvPr>
              <p:cNvSpPr/>
              <p:nvPr/>
            </p:nvSpPr>
            <p:spPr>
              <a:xfrm>
                <a:off x="7106808" y="1729101"/>
                <a:ext cx="6381" cy="60769"/>
              </a:xfrm>
              <a:custGeom>
                <a:avLst/>
                <a:gdLst>
                  <a:gd name="connsiteX0" fmla="*/ 6382 w 6381"/>
                  <a:gd name="connsiteY0" fmla="*/ 60769 h 60769"/>
                  <a:gd name="connsiteX1" fmla="*/ 0 w 6381"/>
                  <a:gd name="connsiteY1" fmla="*/ 0 h 607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381" h="60769">
                    <a:moveTo>
                      <a:pt x="6382" y="60769"/>
                    </a:moveTo>
                    <a:lnTo>
                      <a:pt x="0" y="0"/>
                    </a:lnTo>
                  </a:path>
                </a:pathLst>
              </a:custGeom>
              <a:ln w="12700" cap="rnd">
                <a:solidFill>
                  <a:schemeClr val="tx2">
                    <a:lumMod val="40000"/>
                    <a:lumOff val="60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072" name="Freeform: Shape 3071">
                <a:extLst>
                  <a:ext uri="{FF2B5EF4-FFF2-40B4-BE49-F238E27FC236}">
                    <a16:creationId xmlns:a16="http://schemas.microsoft.com/office/drawing/2014/main" id="{3865502D-D099-5AD7-5758-CCE41CF5FADE}"/>
                  </a:ext>
                </a:extLst>
              </p:cNvPr>
              <p:cNvSpPr/>
              <p:nvPr/>
            </p:nvSpPr>
            <p:spPr>
              <a:xfrm>
                <a:off x="6801532" y="1777393"/>
                <a:ext cx="12477" cy="58578"/>
              </a:xfrm>
              <a:custGeom>
                <a:avLst/>
                <a:gdLst>
                  <a:gd name="connsiteX0" fmla="*/ 12478 w 12477"/>
                  <a:gd name="connsiteY0" fmla="*/ 58579 h 58578"/>
                  <a:gd name="connsiteX1" fmla="*/ 0 w 12477"/>
                  <a:gd name="connsiteY1" fmla="*/ 0 h 585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477" h="58578">
                    <a:moveTo>
                      <a:pt x="12478" y="58579"/>
                    </a:moveTo>
                    <a:lnTo>
                      <a:pt x="0" y="0"/>
                    </a:lnTo>
                  </a:path>
                </a:pathLst>
              </a:custGeom>
              <a:ln w="12700" cap="rnd">
                <a:solidFill>
                  <a:schemeClr val="tx2">
                    <a:lumMod val="40000"/>
                    <a:lumOff val="60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073" name="Freeform: Shape 3072">
                <a:extLst>
                  <a:ext uri="{FF2B5EF4-FFF2-40B4-BE49-F238E27FC236}">
                    <a16:creationId xmlns:a16="http://schemas.microsoft.com/office/drawing/2014/main" id="{A4F1ABF9-B881-A9DE-1029-D8166980F327}"/>
                  </a:ext>
                </a:extLst>
              </p:cNvPr>
              <p:cNvSpPr/>
              <p:nvPr/>
            </p:nvSpPr>
            <p:spPr>
              <a:xfrm>
                <a:off x="6502923" y="1857403"/>
                <a:ext cx="17906" cy="55244"/>
              </a:xfrm>
              <a:custGeom>
                <a:avLst/>
                <a:gdLst>
                  <a:gd name="connsiteX0" fmla="*/ 17907 w 17906"/>
                  <a:gd name="connsiteY0" fmla="*/ 55245 h 55244"/>
                  <a:gd name="connsiteX1" fmla="*/ 0 w 17906"/>
                  <a:gd name="connsiteY1" fmla="*/ 0 h 552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7906" h="55244">
                    <a:moveTo>
                      <a:pt x="17907" y="55245"/>
                    </a:moveTo>
                    <a:lnTo>
                      <a:pt x="0" y="0"/>
                    </a:lnTo>
                  </a:path>
                </a:pathLst>
              </a:custGeom>
              <a:ln w="12700" cap="rnd">
                <a:solidFill>
                  <a:schemeClr val="tx2">
                    <a:lumMod val="40000"/>
                    <a:lumOff val="60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075" name="Freeform: Shape 3074">
                <a:extLst>
                  <a:ext uri="{FF2B5EF4-FFF2-40B4-BE49-F238E27FC236}">
                    <a16:creationId xmlns:a16="http://schemas.microsoft.com/office/drawing/2014/main" id="{7459D85B-90F5-7AF5-A3FE-6195827D58C9}"/>
                  </a:ext>
                </a:extLst>
              </p:cNvPr>
              <p:cNvSpPr/>
              <p:nvPr/>
            </p:nvSpPr>
            <p:spPr>
              <a:xfrm>
                <a:off x="6214411" y="1968179"/>
                <a:ext cx="22764" cy="51149"/>
              </a:xfrm>
              <a:custGeom>
                <a:avLst/>
                <a:gdLst>
                  <a:gd name="connsiteX0" fmla="*/ 22765 w 22764"/>
                  <a:gd name="connsiteY0" fmla="*/ 51149 h 51149"/>
                  <a:gd name="connsiteX1" fmla="*/ 0 w 22764"/>
                  <a:gd name="connsiteY1" fmla="*/ 0 h 511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2764" h="51149">
                    <a:moveTo>
                      <a:pt x="22765" y="51149"/>
                    </a:moveTo>
                    <a:lnTo>
                      <a:pt x="0" y="0"/>
                    </a:lnTo>
                  </a:path>
                </a:pathLst>
              </a:custGeom>
              <a:ln w="12700" cap="rnd">
                <a:solidFill>
                  <a:schemeClr val="tx2">
                    <a:lumMod val="40000"/>
                    <a:lumOff val="60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076" name="Freeform: Shape 3075">
                <a:extLst>
                  <a:ext uri="{FF2B5EF4-FFF2-40B4-BE49-F238E27FC236}">
                    <a16:creationId xmlns:a16="http://schemas.microsoft.com/office/drawing/2014/main" id="{BAB32B9E-D564-F6B7-AE7F-24478EC3C0C5}"/>
                  </a:ext>
                </a:extLst>
              </p:cNvPr>
              <p:cNvSpPr/>
              <p:nvPr/>
            </p:nvSpPr>
            <p:spPr>
              <a:xfrm>
                <a:off x="5679773" y="2276884"/>
                <a:ext cx="30003" cy="41243"/>
              </a:xfrm>
              <a:custGeom>
                <a:avLst/>
                <a:gdLst>
                  <a:gd name="connsiteX0" fmla="*/ 30004 w 30003"/>
                  <a:gd name="connsiteY0" fmla="*/ 41243 h 41243"/>
                  <a:gd name="connsiteX1" fmla="*/ 0 w 30003"/>
                  <a:gd name="connsiteY1" fmla="*/ 0 h 412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0003" h="41243">
                    <a:moveTo>
                      <a:pt x="30004" y="41243"/>
                    </a:moveTo>
                    <a:lnTo>
                      <a:pt x="0" y="0"/>
                    </a:lnTo>
                  </a:path>
                </a:pathLst>
              </a:custGeom>
              <a:ln w="12700" cap="rnd">
                <a:solidFill>
                  <a:schemeClr val="tx2">
                    <a:lumMod val="40000"/>
                    <a:lumOff val="60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077" name="Freeform: Shape 3076">
                <a:extLst>
                  <a:ext uri="{FF2B5EF4-FFF2-40B4-BE49-F238E27FC236}">
                    <a16:creationId xmlns:a16="http://schemas.microsoft.com/office/drawing/2014/main" id="{ECF635F5-7652-6D11-B08A-E8A197E13084}"/>
                  </a:ext>
                </a:extLst>
              </p:cNvPr>
              <p:cNvSpPr/>
              <p:nvPr/>
            </p:nvSpPr>
            <p:spPr>
              <a:xfrm>
                <a:off x="5439552" y="2471385"/>
                <a:ext cx="32099" cy="35718"/>
              </a:xfrm>
              <a:custGeom>
                <a:avLst/>
                <a:gdLst>
                  <a:gd name="connsiteX0" fmla="*/ 32099 w 32099"/>
                  <a:gd name="connsiteY0" fmla="*/ 35719 h 35718"/>
                  <a:gd name="connsiteX1" fmla="*/ 0 w 32099"/>
                  <a:gd name="connsiteY1" fmla="*/ 0 h 357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2099" h="35718">
                    <a:moveTo>
                      <a:pt x="32099" y="35719"/>
                    </a:moveTo>
                    <a:lnTo>
                      <a:pt x="0" y="0"/>
                    </a:lnTo>
                  </a:path>
                </a:pathLst>
              </a:custGeom>
              <a:ln w="12700" cap="rnd">
                <a:solidFill>
                  <a:schemeClr val="tx2">
                    <a:lumMod val="40000"/>
                    <a:lumOff val="60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078" name="Freeform: Shape 3077">
                <a:extLst>
                  <a:ext uri="{FF2B5EF4-FFF2-40B4-BE49-F238E27FC236}">
                    <a16:creationId xmlns:a16="http://schemas.microsoft.com/office/drawing/2014/main" id="{A0A1CE33-33B1-9FD1-0E28-B51E4630B85F}"/>
                  </a:ext>
                </a:extLst>
              </p:cNvPr>
              <p:cNvSpPr/>
              <p:nvPr/>
            </p:nvSpPr>
            <p:spPr>
              <a:xfrm>
                <a:off x="5220954" y="2689983"/>
                <a:ext cx="33242" cy="29908"/>
              </a:xfrm>
              <a:custGeom>
                <a:avLst/>
                <a:gdLst>
                  <a:gd name="connsiteX0" fmla="*/ 33242 w 33242"/>
                  <a:gd name="connsiteY0" fmla="*/ 29909 h 29908"/>
                  <a:gd name="connsiteX1" fmla="*/ 0 w 33242"/>
                  <a:gd name="connsiteY1" fmla="*/ 0 h 299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3242" h="29908">
                    <a:moveTo>
                      <a:pt x="33242" y="29909"/>
                    </a:moveTo>
                    <a:lnTo>
                      <a:pt x="0" y="0"/>
                    </a:lnTo>
                  </a:path>
                </a:pathLst>
              </a:custGeom>
              <a:ln w="12700" cap="rnd">
                <a:solidFill>
                  <a:schemeClr val="tx2">
                    <a:lumMod val="40000"/>
                    <a:lumOff val="60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079" name="Freeform: Shape 3078">
                <a:extLst>
                  <a:ext uri="{FF2B5EF4-FFF2-40B4-BE49-F238E27FC236}">
                    <a16:creationId xmlns:a16="http://schemas.microsoft.com/office/drawing/2014/main" id="{A3892FA5-4057-DD96-7D87-CCC8B687F6DA}"/>
                  </a:ext>
                </a:extLst>
              </p:cNvPr>
              <p:cNvSpPr/>
              <p:nvPr/>
            </p:nvSpPr>
            <p:spPr>
              <a:xfrm>
                <a:off x="5026453" y="2930204"/>
                <a:ext cx="33527" cy="24384"/>
              </a:xfrm>
              <a:custGeom>
                <a:avLst/>
                <a:gdLst>
                  <a:gd name="connsiteX0" fmla="*/ 33528 w 33527"/>
                  <a:gd name="connsiteY0" fmla="*/ 24384 h 24384"/>
                  <a:gd name="connsiteX1" fmla="*/ 0 w 33527"/>
                  <a:gd name="connsiteY1" fmla="*/ 0 h 243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3527" h="24384">
                    <a:moveTo>
                      <a:pt x="33528" y="24384"/>
                    </a:moveTo>
                    <a:lnTo>
                      <a:pt x="0" y="0"/>
                    </a:lnTo>
                  </a:path>
                </a:pathLst>
              </a:custGeom>
              <a:ln w="12700" cap="rnd">
                <a:solidFill>
                  <a:schemeClr val="tx2">
                    <a:lumMod val="40000"/>
                    <a:lumOff val="60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080" name="Freeform: Shape 3079">
                <a:extLst>
                  <a:ext uri="{FF2B5EF4-FFF2-40B4-BE49-F238E27FC236}">
                    <a16:creationId xmlns:a16="http://schemas.microsoft.com/office/drawing/2014/main" id="{E77BB93D-D987-0460-D70F-B278DEB54B3C}"/>
                  </a:ext>
                </a:extLst>
              </p:cNvPr>
              <p:cNvSpPr/>
              <p:nvPr/>
            </p:nvSpPr>
            <p:spPr>
              <a:xfrm>
                <a:off x="10080894" y="5852664"/>
                <a:ext cx="32384" cy="14382"/>
              </a:xfrm>
              <a:custGeom>
                <a:avLst/>
                <a:gdLst>
                  <a:gd name="connsiteX0" fmla="*/ 32385 w 32384"/>
                  <a:gd name="connsiteY0" fmla="*/ 14383 h 14382"/>
                  <a:gd name="connsiteX1" fmla="*/ 0 w 32384"/>
                  <a:gd name="connsiteY1" fmla="*/ 0 h 143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2384" h="14382">
                    <a:moveTo>
                      <a:pt x="32385" y="14383"/>
                    </a:moveTo>
                    <a:lnTo>
                      <a:pt x="0" y="0"/>
                    </a:lnTo>
                  </a:path>
                </a:pathLst>
              </a:custGeom>
              <a:ln w="12700" cap="rnd">
                <a:solidFill>
                  <a:schemeClr val="tx2">
                    <a:lumMod val="40000"/>
                    <a:lumOff val="60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081" name="Freeform: Shape 3080">
                <a:extLst>
                  <a:ext uri="{FF2B5EF4-FFF2-40B4-BE49-F238E27FC236}">
                    <a16:creationId xmlns:a16="http://schemas.microsoft.com/office/drawing/2014/main" id="{CBF211F8-8A8E-46D6-FDD5-796A398167BB}"/>
                  </a:ext>
                </a:extLst>
              </p:cNvPr>
              <p:cNvSpPr/>
              <p:nvPr/>
            </p:nvSpPr>
            <p:spPr>
              <a:xfrm>
                <a:off x="4717748" y="3464842"/>
                <a:ext cx="32384" cy="14382"/>
              </a:xfrm>
              <a:custGeom>
                <a:avLst/>
                <a:gdLst>
                  <a:gd name="connsiteX0" fmla="*/ 32385 w 32384"/>
                  <a:gd name="connsiteY0" fmla="*/ 14383 h 14382"/>
                  <a:gd name="connsiteX1" fmla="*/ 0 w 32384"/>
                  <a:gd name="connsiteY1" fmla="*/ 0 h 143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2384" h="14382">
                    <a:moveTo>
                      <a:pt x="32385" y="14383"/>
                    </a:moveTo>
                    <a:lnTo>
                      <a:pt x="0" y="0"/>
                    </a:lnTo>
                  </a:path>
                </a:pathLst>
              </a:custGeom>
              <a:ln w="12700" cap="rnd">
                <a:solidFill>
                  <a:schemeClr val="tx2">
                    <a:lumMod val="40000"/>
                    <a:lumOff val="60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082" name="Freeform: Shape 3081">
                <a:extLst>
                  <a:ext uri="{FF2B5EF4-FFF2-40B4-BE49-F238E27FC236}">
                    <a16:creationId xmlns:a16="http://schemas.microsoft.com/office/drawing/2014/main" id="{834CD767-0660-51F3-276B-A157F9A96014}"/>
                  </a:ext>
                </a:extLst>
              </p:cNvPr>
              <p:cNvSpPr/>
              <p:nvPr/>
            </p:nvSpPr>
            <p:spPr>
              <a:xfrm>
                <a:off x="10192432" y="5568248"/>
                <a:ext cx="31623" cy="10286"/>
              </a:xfrm>
              <a:custGeom>
                <a:avLst/>
                <a:gdLst>
                  <a:gd name="connsiteX0" fmla="*/ 31623 w 31623"/>
                  <a:gd name="connsiteY0" fmla="*/ 10287 h 10286"/>
                  <a:gd name="connsiteX1" fmla="*/ 0 w 31623"/>
                  <a:gd name="connsiteY1" fmla="*/ 0 h 10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1623" h="10286">
                    <a:moveTo>
                      <a:pt x="31623" y="10287"/>
                    </a:moveTo>
                    <a:lnTo>
                      <a:pt x="0" y="0"/>
                    </a:lnTo>
                  </a:path>
                </a:pathLst>
              </a:custGeom>
              <a:ln w="12700" cap="rnd">
                <a:solidFill>
                  <a:schemeClr val="tx2">
                    <a:lumMod val="40000"/>
                    <a:lumOff val="60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083" name="Freeform: Shape 3082">
                <a:extLst>
                  <a:ext uri="{FF2B5EF4-FFF2-40B4-BE49-F238E27FC236}">
                    <a16:creationId xmlns:a16="http://schemas.microsoft.com/office/drawing/2014/main" id="{E5C3591E-2A4A-CEDC-4F63-420D4CFFED51}"/>
                  </a:ext>
                </a:extLst>
              </p:cNvPr>
              <p:cNvSpPr/>
              <p:nvPr/>
            </p:nvSpPr>
            <p:spPr>
              <a:xfrm>
                <a:off x="4606972" y="3753354"/>
                <a:ext cx="31623" cy="10287"/>
              </a:xfrm>
              <a:custGeom>
                <a:avLst/>
                <a:gdLst>
                  <a:gd name="connsiteX0" fmla="*/ 31623 w 31623"/>
                  <a:gd name="connsiteY0" fmla="*/ 10287 h 10287"/>
                  <a:gd name="connsiteX1" fmla="*/ 0 w 31623"/>
                  <a:gd name="connsiteY1" fmla="*/ 0 h 102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1623" h="10287">
                    <a:moveTo>
                      <a:pt x="31623" y="10287"/>
                    </a:moveTo>
                    <a:lnTo>
                      <a:pt x="0" y="0"/>
                    </a:lnTo>
                  </a:path>
                </a:pathLst>
              </a:custGeom>
              <a:ln w="12700" cap="rnd">
                <a:solidFill>
                  <a:schemeClr val="tx2">
                    <a:lumMod val="40000"/>
                    <a:lumOff val="60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084" name="Freeform: Shape 3083">
                <a:extLst>
                  <a:ext uri="{FF2B5EF4-FFF2-40B4-BE49-F238E27FC236}">
                    <a16:creationId xmlns:a16="http://schemas.microsoft.com/office/drawing/2014/main" id="{4DF1306D-B79F-CF74-C937-1AF075DFF56F}"/>
                  </a:ext>
                </a:extLst>
              </p:cNvPr>
              <p:cNvSpPr/>
              <p:nvPr/>
            </p:nvSpPr>
            <p:spPr>
              <a:xfrm>
                <a:off x="10273014" y="5273354"/>
                <a:ext cx="31051" cy="6572"/>
              </a:xfrm>
              <a:custGeom>
                <a:avLst/>
                <a:gdLst>
                  <a:gd name="connsiteX0" fmla="*/ 31052 w 31051"/>
                  <a:gd name="connsiteY0" fmla="*/ 6572 h 6572"/>
                  <a:gd name="connsiteX1" fmla="*/ 0 w 31051"/>
                  <a:gd name="connsiteY1" fmla="*/ 0 h 65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1051" h="6572">
                    <a:moveTo>
                      <a:pt x="31052" y="6572"/>
                    </a:moveTo>
                    <a:lnTo>
                      <a:pt x="0" y="0"/>
                    </a:lnTo>
                  </a:path>
                </a:pathLst>
              </a:custGeom>
              <a:ln w="12700" cap="rnd">
                <a:solidFill>
                  <a:schemeClr val="tx2">
                    <a:lumMod val="40000"/>
                    <a:lumOff val="60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085" name="Freeform: Shape 3084">
                <a:extLst>
                  <a:ext uri="{FF2B5EF4-FFF2-40B4-BE49-F238E27FC236}">
                    <a16:creationId xmlns:a16="http://schemas.microsoft.com/office/drawing/2014/main" id="{8093C34B-6F4B-564F-16F4-032B9D9F1A1A}"/>
                  </a:ext>
                </a:extLst>
              </p:cNvPr>
              <p:cNvSpPr/>
              <p:nvPr/>
            </p:nvSpPr>
            <p:spPr>
              <a:xfrm>
                <a:off x="4526962" y="4051963"/>
                <a:ext cx="31051" cy="6572"/>
              </a:xfrm>
              <a:custGeom>
                <a:avLst/>
                <a:gdLst>
                  <a:gd name="connsiteX0" fmla="*/ 31052 w 31051"/>
                  <a:gd name="connsiteY0" fmla="*/ 6572 h 6572"/>
                  <a:gd name="connsiteX1" fmla="*/ 0 w 31051"/>
                  <a:gd name="connsiteY1" fmla="*/ 0 h 65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1051" h="6572">
                    <a:moveTo>
                      <a:pt x="31052" y="6572"/>
                    </a:moveTo>
                    <a:lnTo>
                      <a:pt x="0" y="0"/>
                    </a:lnTo>
                  </a:path>
                </a:pathLst>
              </a:custGeom>
              <a:ln w="12700" cap="rnd">
                <a:solidFill>
                  <a:schemeClr val="tx2">
                    <a:lumMod val="40000"/>
                    <a:lumOff val="60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086" name="Freeform: Shape 3085">
                <a:extLst>
                  <a:ext uri="{FF2B5EF4-FFF2-40B4-BE49-F238E27FC236}">
                    <a16:creationId xmlns:a16="http://schemas.microsoft.com/office/drawing/2014/main" id="{21F68869-CC9C-7A0C-C8D1-14FE561204D1}"/>
                  </a:ext>
                </a:extLst>
              </p:cNvPr>
              <p:cNvSpPr/>
              <p:nvPr/>
            </p:nvSpPr>
            <p:spPr>
              <a:xfrm>
                <a:off x="10321496" y="4971411"/>
                <a:ext cx="30861" cy="3238"/>
              </a:xfrm>
              <a:custGeom>
                <a:avLst/>
                <a:gdLst>
                  <a:gd name="connsiteX0" fmla="*/ 30861 w 30861"/>
                  <a:gd name="connsiteY0" fmla="*/ 3239 h 3238"/>
                  <a:gd name="connsiteX1" fmla="*/ 0 w 30861"/>
                  <a:gd name="connsiteY1" fmla="*/ 0 h 3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0861" h="3238">
                    <a:moveTo>
                      <a:pt x="30861" y="3239"/>
                    </a:moveTo>
                    <a:lnTo>
                      <a:pt x="0" y="0"/>
                    </a:lnTo>
                  </a:path>
                </a:pathLst>
              </a:custGeom>
              <a:ln w="12700" cap="rnd">
                <a:solidFill>
                  <a:schemeClr val="tx2">
                    <a:lumMod val="40000"/>
                    <a:lumOff val="60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087" name="Freeform: Shape 3086">
                <a:extLst>
                  <a:ext uri="{FF2B5EF4-FFF2-40B4-BE49-F238E27FC236}">
                    <a16:creationId xmlns:a16="http://schemas.microsoft.com/office/drawing/2014/main" id="{DEC3A542-DDE0-0614-4493-0AFE47624C9E}"/>
                  </a:ext>
                </a:extLst>
              </p:cNvPr>
              <p:cNvSpPr/>
              <p:nvPr/>
            </p:nvSpPr>
            <p:spPr>
              <a:xfrm>
                <a:off x="4478670" y="4357239"/>
                <a:ext cx="30861" cy="3238"/>
              </a:xfrm>
              <a:custGeom>
                <a:avLst/>
                <a:gdLst>
                  <a:gd name="connsiteX0" fmla="*/ 30861 w 30861"/>
                  <a:gd name="connsiteY0" fmla="*/ 3238 h 3238"/>
                  <a:gd name="connsiteX1" fmla="*/ 0 w 30861"/>
                  <a:gd name="connsiteY1" fmla="*/ 0 h 3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0861" h="3238">
                    <a:moveTo>
                      <a:pt x="30861" y="3238"/>
                    </a:moveTo>
                    <a:lnTo>
                      <a:pt x="0" y="0"/>
                    </a:lnTo>
                  </a:path>
                </a:pathLst>
              </a:custGeom>
              <a:ln w="12700" cap="rnd">
                <a:solidFill>
                  <a:schemeClr val="tx2">
                    <a:lumMod val="40000"/>
                    <a:lumOff val="60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088" name="Freeform: Shape 3087">
                <a:extLst>
                  <a:ext uri="{FF2B5EF4-FFF2-40B4-BE49-F238E27FC236}">
                    <a16:creationId xmlns:a16="http://schemas.microsoft.com/office/drawing/2014/main" id="{360C49B6-DC99-CB9C-E185-10C4DF134EE0}"/>
                  </a:ext>
                </a:extLst>
              </p:cNvPr>
              <p:cNvSpPr/>
              <p:nvPr/>
            </p:nvSpPr>
            <p:spPr>
              <a:xfrm>
                <a:off x="10321496" y="4357239"/>
                <a:ext cx="30861" cy="3238"/>
              </a:xfrm>
              <a:custGeom>
                <a:avLst/>
                <a:gdLst>
                  <a:gd name="connsiteX0" fmla="*/ 30861 w 30861"/>
                  <a:gd name="connsiteY0" fmla="*/ 0 h 3238"/>
                  <a:gd name="connsiteX1" fmla="*/ 0 w 30861"/>
                  <a:gd name="connsiteY1" fmla="*/ 3238 h 3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0861" h="3238">
                    <a:moveTo>
                      <a:pt x="30861" y="0"/>
                    </a:moveTo>
                    <a:lnTo>
                      <a:pt x="0" y="3238"/>
                    </a:lnTo>
                  </a:path>
                </a:pathLst>
              </a:custGeom>
              <a:ln w="12700" cap="rnd">
                <a:solidFill>
                  <a:schemeClr val="tx2">
                    <a:lumMod val="40000"/>
                    <a:lumOff val="60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089" name="Freeform: Shape 3088">
                <a:extLst>
                  <a:ext uri="{FF2B5EF4-FFF2-40B4-BE49-F238E27FC236}">
                    <a16:creationId xmlns:a16="http://schemas.microsoft.com/office/drawing/2014/main" id="{3212BCE0-F1A0-ED5C-F2E3-38100E3A35A0}"/>
                  </a:ext>
                </a:extLst>
              </p:cNvPr>
              <p:cNvSpPr/>
              <p:nvPr/>
            </p:nvSpPr>
            <p:spPr>
              <a:xfrm>
                <a:off x="4478670" y="4971411"/>
                <a:ext cx="30861" cy="3238"/>
              </a:xfrm>
              <a:custGeom>
                <a:avLst/>
                <a:gdLst>
                  <a:gd name="connsiteX0" fmla="*/ 30861 w 30861"/>
                  <a:gd name="connsiteY0" fmla="*/ 0 h 3238"/>
                  <a:gd name="connsiteX1" fmla="*/ 0 w 30861"/>
                  <a:gd name="connsiteY1" fmla="*/ 3239 h 3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0861" h="3238">
                    <a:moveTo>
                      <a:pt x="30861" y="0"/>
                    </a:moveTo>
                    <a:lnTo>
                      <a:pt x="0" y="3239"/>
                    </a:lnTo>
                  </a:path>
                </a:pathLst>
              </a:custGeom>
              <a:ln w="12700" cap="rnd">
                <a:solidFill>
                  <a:schemeClr val="tx2">
                    <a:lumMod val="40000"/>
                    <a:lumOff val="60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090" name="Freeform: Shape 3089">
                <a:extLst>
                  <a:ext uri="{FF2B5EF4-FFF2-40B4-BE49-F238E27FC236}">
                    <a16:creationId xmlns:a16="http://schemas.microsoft.com/office/drawing/2014/main" id="{111150D2-4A57-0E96-CF1E-313B1EC4D027}"/>
                  </a:ext>
                </a:extLst>
              </p:cNvPr>
              <p:cNvSpPr/>
              <p:nvPr/>
            </p:nvSpPr>
            <p:spPr>
              <a:xfrm>
                <a:off x="10273014" y="4051963"/>
                <a:ext cx="31051" cy="6572"/>
              </a:xfrm>
              <a:custGeom>
                <a:avLst/>
                <a:gdLst>
                  <a:gd name="connsiteX0" fmla="*/ 31052 w 31051"/>
                  <a:gd name="connsiteY0" fmla="*/ 0 h 6572"/>
                  <a:gd name="connsiteX1" fmla="*/ 0 w 31051"/>
                  <a:gd name="connsiteY1" fmla="*/ 6572 h 65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1051" h="6572">
                    <a:moveTo>
                      <a:pt x="31052" y="0"/>
                    </a:moveTo>
                    <a:lnTo>
                      <a:pt x="0" y="6572"/>
                    </a:lnTo>
                  </a:path>
                </a:pathLst>
              </a:custGeom>
              <a:ln w="12700" cap="rnd">
                <a:solidFill>
                  <a:schemeClr val="tx2">
                    <a:lumMod val="40000"/>
                    <a:lumOff val="60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091" name="Freeform: Shape 3090">
                <a:extLst>
                  <a:ext uri="{FF2B5EF4-FFF2-40B4-BE49-F238E27FC236}">
                    <a16:creationId xmlns:a16="http://schemas.microsoft.com/office/drawing/2014/main" id="{A2D18706-FF50-CFB0-6CE7-173215311D4B}"/>
                  </a:ext>
                </a:extLst>
              </p:cNvPr>
              <p:cNvSpPr/>
              <p:nvPr/>
            </p:nvSpPr>
            <p:spPr>
              <a:xfrm>
                <a:off x="4526962" y="5273354"/>
                <a:ext cx="31051" cy="6572"/>
              </a:xfrm>
              <a:custGeom>
                <a:avLst/>
                <a:gdLst>
                  <a:gd name="connsiteX0" fmla="*/ 31052 w 31051"/>
                  <a:gd name="connsiteY0" fmla="*/ 0 h 6572"/>
                  <a:gd name="connsiteX1" fmla="*/ 0 w 31051"/>
                  <a:gd name="connsiteY1" fmla="*/ 6572 h 65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1051" h="6572">
                    <a:moveTo>
                      <a:pt x="31052" y="0"/>
                    </a:moveTo>
                    <a:lnTo>
                      <a:pt x="0" y="6572"/>
                    </a:lnTo>
                  </a:path>
                </a:pathLst>
              </a:custGeom>
              <a:ln w="12700" cap="rnd">
                <a:solidFill>
                  <a:schemeClr val="tx2">
                    <a:lumMod val="40000"/>
                    <a:lumOff val="60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092" name="Freeform: Shape 3091">
                <a:extLst>
                  <a:ext uri="{FF2B5EF4-FFF2-40B4-BE49-F238E27FC236}">
                    <a16:creationId xmlns:a16="http://schemas.microsoft.com/office/drawing/2014/main" id="{827DD095-EF1B-47C5-712F-EEC97E39BB5E}"/>
                  </a:ext>
                </a:extLst>
              </p:cNvPr>
              <p:cNvSpPr/>
              <p:nvPr/>
            </p:nvSpPr>
            <p:spPr>
              <a:xfrm>
                <a:off x="10192432" y="3753354"/>
                <a:ext cx="31623" cy="10287"/>
              </a:xfrm>
              <a:custGeom>
                <a:avLst/>
                <a:gdLst>
                  <a:gd name="connsiteX0" fmla="*/ 31623 w 31623"/>
                  <a:gd name="connsiteY0" fmla="*/ 0 h 10287"/>
                  <a:gd name="connsiteX1" fmla="*/ 0 w 31623"/>
                  <a:gd name="connsiteY1" fmla="*/ 10287 h 102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1623" h="10287">
                    <a:moveTo>
                      <a:pt x="31623" y="0"/>
                    </a:moveTo>
                    <a:lnTo>
                      <a:pt x="0" y="10287"/>
                    </a:lnTo>
                  </a:path>
                </a:pathLst>
              </a:custGeom>
              <a:ln w="12700" cap="rnd">
                <a:solidFill>
                  <a:schemeClr val="tx2">
                    <a:lumMod val="40000"/>
                    <a:lumOff val="60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093" name="Freeform: Shape 3092">
                <a:extLst>
                  <a:ext uri="{FF2B5EF4-FFF2-40B4-BE49-F238E27FC236}">
                    <a16:creationId xmlns:a16="http://schemas.microsoft.com/office/drawing/2014/main" id="{6DB92F0C-5B79-B7D3-D1F0-71207DA2E83E}"/>
                  </a:ext>
                </a:extLst>
              </p:cNvPr>
              <p:cNvSpPr/>
              <p:nvPr/>
            </p:nvSpPr>
            <p:spPr>
              <a:xfrm>
                <a:off x="4606972" y="5568248"/>
                <a:ext cx="31623" cy="10286"/>
              </a:xfrm>
              <a:custGeom>
                <a:avLst/>
                <a:gdLst>
                  <a:gd name="connsiteX0" fmla="*/ 31623 w 31623"/>
                  <a:gd name="connsiteY0" fmla="*/ 0 h 10286"/>
                  <a:gd name="connsiteX1" fmla="*/ 0 w 31623"/>
                  <a:gd name="connsiteY1" fmla="*/ 10287 h 10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1623" h="10286">
                    <a:moveTo>
                      <a:pt x="31623" y="0"/>
                    </a:moveTo>
                    <a:lnTo>
                      <a:pt x="0" y="10287"/>
                    </a:lnTo>
                  </a:path>
                </a:pathLst>
              </a:custGeom>
              <a:ln w="12700" cap="rnd">
                <a:solidFill>
                  <a:schemeClr val="tx2">
                    <a:lumMod val="40000"/>
                    <a:lumOff val="60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094" name="Freeform: Shape 3093">
                <a:extLst>
                  <a:ext uri="{FF2B5EF4-FFF2-40B4-BE49-F238E27FC236}">
                    <a16:creationId xmlns:a16="http://schemas.microsoft.com/office/drawing/2014/main" id="{3A39A018-E73B-883D-DF7E-45A72AE76780}"/>
                  </a:ext>
                </a:extLst>
              </p:cNvPr>
              <p:cNvSpPr/>
              <p:nvPr/>
            </p:nvSpPr>
            <p:spPr>
              <a:xfrm>
                <a:off x="10080894" y="3464842"/>
                <a:ext cx="32384" cy="14382"/>
              </a:xfrm>
              <a:custGeom>
                <a:avLst/>
                <a:gdLst>
                  <a:gd name="connsiteX0" fmla="*/ 32385 w 32384"/>
                  <a:gd name="connsiteY0" fmla="*/ 0 h 14382"/>
                  <a:gd name="connsiteX1" fmla="*/ 0 w 32384"/>
                  <a:gd name="connsiteY1" fmla="*/ 14383 h 143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2384" h="14382">
                    <a:moveTo>
                      <a:pt x="32385" y="0"/>
                    </a:moveTo>
                    <a:lnTo>
                      <a:pt x="0" y="14383"/>
                    </a:lnTo>
                  </a:path>
                </a:pathLst>
              </a:custGeom>
              <a:ln w="12700" cap="rnd">
                <a:solidFill>
                  <a:schemeClr val="tx2">
                    <a:lumMod val="40000"/>
                    <a:lumOff val="60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095" name="Freeform: Shape 3094">
                <a:extLst>
                  <a:ext uri="{FF2B5EF4-FFF2-40B4-BE49-F238E27FC236}">
                    <a16:creationId xmlns:a16="http://schemas.microsoft.com/office/drawing/2014/main" id="{398E18B1-1ACE-4617-32DB-B6EA087C96DE}"/>
                  </a:ext>
                </a:extLst>
              </p:cNvPr>
              <p:cNvSpPr/>
              <p:nvPr/>
            </p:nvSpPr>
            <p:spPr>
              <a:xfrm>
                <a:off x="4717748" y="5852664"/>
                <a:ext cx="32384" cy="14382"/>
              </a:xfrm>
              <a:custGeom>
                <a:avLst/>
                <a:gdLst>
                  <a:gd name="connsiteX0" fmla="*/ 32385 w 32384"/>
                  <a:gd name="connsiteY0" fmla="*/ 0 h 14382"/>
                  <a:gd name="connsiteX1" fmla="*/ 0 w 32384"/>
                  <a:gd name="connsiteY1" fmla="*/ 14383 h 143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2384" h="14382">
                    <a:moveTo>
                      <a:pt x="32385" y="0"/>
                    </a:moveTo>
                    <a:lnTo>
                      <a:pt x="0" y="14383"/>
                    </a:lnTo>
                  </a:path>
                </a:pathLst>
              </a:custGeom>
              <a:ln w="12700" cap="rnd">
                <a:solidFill>
                  <a:schemeClr val="tx2">
                    <a:lumMod val="40000"/>
                    <a:lumOff val="60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096" name="Freeform: Shape 3095">
                <a:extLst>
                  <a:ext uri="{FF2B5EF4-FFF2-40B4-BE49-F238E27FC236}">
                    <a16:creationId xmlns:a16="http://schemas.microsoft.com/office/drawing/2014/main" id="{496C5D24-A124-9C95-7629-2357F9A9AD17}"/>
                  </a:ext>
                </a:extLst>
              </p:cNvPr>
              <p:cNvSpPr/>
              <p:nvPr/>
            </p:nvSpPr>
            <p:spPr>
              <a:xfrm>
                <a:off x="9771046" y="2930204"/>
                <a:ext cx="33528" cy="24384"/>
              </a:xfrm>
              <a:custGeom>
                <a:avLst/>
                <a:gdLst>
                  <a:gd name="connsiteX0" fmla="*/ 33528 w 33528"/>
                  <a:gd name="connsiteY0" fmla="*/ 0 h 24384"/>
                  <a:gd name="connsiteX1" fmla="*/ 0 w 33528"/>
                  <a:gd name="connsiteY1" fmla="*/ 24384 h 243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3528" h="24384">
                    <a:moveTo>
                      <a:pt x="33528" y="0"/>
                    </a:moveTo>
                    <a:lnTo>
                      <a:pt x="0" y="24384"/>
                    </a:lnTo>
                  </a:path>
                </a:pathLst>
              </a:custGeom>
              <a:ln w="12700" cap="rnd">
                <a:solidFill>
                  <a:schemeClr val="tx2">
                    <a:lumMod val="40000"/>
                    <a:lumOff val="60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097" name="Freeform: Shape 3096">
                <a:extLst>
                  <a:ext uri="{FF2B5EF4-FFF2-40B4-BE49-F238E27FC236}">
                    <a16:creationId xmlns:a16="http://schemas.microsoft.com/office/drawing/2014/main" id="{7010C17D-6ED2-3CD6-0D4F-CE95FC9C623E}"/>
                  </a:ext>
                </a:extLst>
              </p:cNvPr>
              <p:cNvSpPr/>
              <p:nvPr/>
            </p:nvSpPr>
            <p:spPr>
              <a:xfrm>
                <a:off x="9576831" y="2689983"/>
                <a:ext cx="33242" cy="29908"/>
              </a:xfrm>
              <a:custGeom>
                <a:avLst/>
                <a:gdLst>
                  <a:gd name="connsiteX0" fmla="*/ 33242 w 33242"/>
                  <a:gd name="connsiteY0" fmla="*/ 0 h 29908"/>
                  <a:gd name="connsiteX1" fmla="*/ 0 w 33242"/>
                  <a:gd name="connsiteY1" fmla="*/ 29909 h 299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3242" h="29908">
                    <a:moveTo>
                      <a:pt x="33242" y="0"/>
                    </a:moveTo>
                    <a:lnTo>
                      <a:pt x="0" y="29909"/>
                    </a:lnTo>
                  </a:path>
                </a:pathLst>
              </a:custGeom>
              <a:ln w="12700" cap="rnd">
                <a:solidFill>
                  <a:schemeClr val="tx2">
                    <a:lumMod val="40000"/>
                    <a:lumOff val="60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098" name="Freeform: Shape 3097">
                <a:extLst>
                  <a:ext uri="{FF2B5EF4-FFF2-40B4-BE49-F238E27FC236}">
                    <a16:creationId xmlns:a16="http://schemas.microsoft.com/office/drawing/2014/main" id="{F35043D7-7304-E6A3-21BD-F7DD680442F2}"/>
                  </a:ext>
                </a:extLst>
              </p:cNvPr>
              <p:cNvSpPr/>
              <p:nvPr/>
            </p:nvSpPr>
            <p:spPr>
              <a:xfrm>
                <a:off x="9359376" y="2471385"/>
                <a:ext cx="32099" cy="35718"/>
              </a:xfrm>
              <a:custGeom>
                <a:avLst/>
                <a:gdLst>
                  <a:gd name="connsiteX0" fmla="*/ 32099 w 32099"/>
                  <a:gd name="connsiteY0" fmla="*/ 0 h 35718"/>
                  <a:gd name="connsiteX1" fmla="*/ 0 w 32099"/>
                  <a:gd name="connsiteY1" fmla="*/ 35719 h 357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2099" h="35718">
                    <a:moveTo>
                      <a:pt x="32099" y="0"/>
                    </a:moveTo>
                    <a:lnTo>
                      <a:pt x="0" y="35719"/>
                    </a:lnTo>
                  </a:path>
                </a:pathLst>
              </a:custGeom>
              <a:ln w="12700" cap="rnd">
                <a:solidFill>
                  <a:schemeClr val="tx2">
                    <a:lumMod val="40000"/>
                    <a:lumOff val="60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099" name="Freeform: Shape 3098">
                <a:extLst>
                  <a:ext uri="{FF2B5EF4-FFF2-40B4-BE49-F238E27FC236}">
                    <a16:creationId xmlns:a16="http://schemas.microsoft.com/office/drawing/2014/main" id="{3E432470-1E51-9A06-CE99-00012CBDEE66}"/>
                  </a:ext>
                </a:extLst>
              </p:cNvPr>
              <p:cNvSpPr/>
              <p:nvPr/>
            </p:nvSpPr>
            <p:spPr>
              <a:xfrm>
                <a:off x="9121251" y="2276884"/>
                <a:ext cx="30003" cy="41243"/>
              </a:xfrm>
              <a:custGeom>
                <a:avLst/>
                <a:gdLst>
                  <a:gd name="connsiteX0" fmla="*/ 30004 w 30003"/>
                  <a:gd name="connsiteY0" fmla="*/ 0 h 41243"/>
                  <a:gd name="connsiteX1" fmla="*/ 0 w 30003"/>
                  <a:gd name="connsiteY1" fmla="*/ 41243 h 412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0003" h="41243">
                    <a:moveTo>
                      <a:pt x="30004" y="0"/>
                    </a:moveTo>
                    <a:lnTo>
                      <a:pt x="0" y="41243"/>
                    </a:lnTo>
                  </a:path>
                </a:pathLst>
              </a:custGeom>
              <a:ln w="12700" cap="rnd">
                <a:solidFill>
                  <a:schemeClr val="tx2">
                    <a:lumMod val="40000"/>
                    <a:lumOff val="60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100" name="Freeform: Shape 3099">
                <a:extLst>
                  <a:ext uri="{FF2B5EF4-FFF2-40B4-BE49-F238E27FC236}">
                    <a16:creationId xmlns:a16="http://schemas.microsoft.com/office/drawing/2014/main" id="{D07D9B22-0587-3F1D-3722-32A185FF4476}"/>
                  </a:ext>
                </a:extLst>
              </p:cNvPr>
              <p:cNvSpPr/>
              <p:nvPr/>
            </p:nvSpPr>
            <p:spPr>
              <a:xfrm>
                <a:off x="8593851" y="1968179"/>
                <a:ext cx="22764" cy="51149"/>
              </a:xfrm>
              <a:custGeom>
                <a:avLst/>
                <a:gdLst>
                  <a:gd name="connsiteX0" fmla="*/ 22765 w 22764"/>
                  <a:gd name="connsiteY0" fmla="*/ 0 h 51149"/>
                  <a:gd name="connsiteX1" fmla="*/ 0 w 22764"/>
                  <a:gd name="connsiteY1" fmla="*/ 51149 h 511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2764" h="51149">
                    <a:moveTo>
                      <a:pt x="22765" y="0"/>
                    </a:moveTo>
                    <a:lnTo>
                      <a:pt x="0" y="51149"/>
                    </a:lnTo>
                  </a:path>
                </a:pathLst>
              </a:custGeom>
              <a:ln w="12700" cap="rnd">
                <a:solidFill>
                  <a:schemeClr val="tx2">
                    <a:lumMod val="40000"/>
                    <a:lumOff val="60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101" name="Freeform: Shape 3100">
                <a:extLst>
                  <a:ext uri="{FF2B5EF4-FFF2-40B4-BE49-F238E27FC236}">
                    <a16:creationId xmlns:a16="http://schemas.microsoft.com/office/drawing/2014/main" id="{160362E2-251E-F475-A621-930ADDEFFADD}"/>
                  </a:ext>
                </a:extLst>
              </p:cNvPr>
              <p:cNvSpPr/>
              <p:nvPr/>
            </p:nvSpPr>
            <p:spPr>
              <a:xfrm>
                <a:off x="8310197" y="1857403"/>
                <a:ext cx="17906" cy="55244"/>
              </a:xfrm>
              <a:custGeom>
                <a:avLst/>
                <a:gdLst>
                  <a:gd name="connsiteX0" fmla="*/ 17907 w 17906"/>
                  <a:gd name="connsiteY0" fmla="*/ 0 h 55244"/>
                  <a:gd name="connsiteX1" fmla="*/ 0 w 17906"/>
                  <a:gd name="connsiteY1" fmla="*/ 55245 h 552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7906" h="55244">
                    <a:moveTo>
                      <a:pt x="17907" y="0"/>
                    </a:moveTo>
                    <a:lnTo>
                      <a:pt x="0" y="55245"/>
                    </a:lnTo>
                  </a:path>
                </a:pathLst>
              </a:custGeom>
              <a:ln w="12700" cap="rnd">
                <a:solidFill>
                  <a:schemeClr val="tx2">
                    <a:lumMod val="40000"/>
                    <a:lumOff val="60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102" name="Freeform: Shape 3101">
                <a:extLst>
                  <a:ext uri="{FF2B5EF4-FFF2-40B4-BE49-F238E27FC236}">
                    <a16:creationId xmlns:a16="http://schemas.microsoft.com/office/drawing/2014/main" id="{D8DAF9B2-1701-7C49-2052-1D3E1F8D98C2}"/>
                  </a:ext>
                </a:extLst>
              </p:cNvPr>
              <p:cNvSpPr/>
              <p:nvPr/>
            </p:nvSpPr>
            <p:spPr>
              <a:xfrm>
                <a:off x="8017017" y="1777393"/>
                <a:ext cx="12477" cy="58578"/>
              </a:xfrm>
              <a:custGeom>
                <a:avLst/>
                <a:gdLst>
                  <a:gd name="connsiteX0" fmla="*/ 12478 w 12477"/>
                  <a:gd name="connsiteY0" fmla="*/ 0 h 58578"/>
                  <a:gd name="connsiteX1" fmla="*/ 0 w 12477"/>
                  <a:gd name="connsiteY1" fmla="*/ 58579 h 585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477" h="58578">
                    <a:moveTo>
                      <a:pt x="12478" y="0"/>
                    </a:moveTo>
                    <a:lnTo>
                      <a:pt x="0" y="58579"/>
                    </a:lnTo>
                  </a:path>
                </a:pathLst>
              </a:custGeom>
              <a:ln w="12700" cap="rnd">
                <a:solidFill>
                  <a:schemeClr val="tx2">
                    <a:lumMod val="40000"/>
                    <a:lumOff val="60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103" name="Freeform: Shape 3102">
                <a:extLst>
                  <a:ext uri="{FF2B5EF4-FFF2-40B4-BE49-F238E27FC236}">
                    <a16:creationId xmlns:a16="http://schemas.microsoft.com/office/drawing/2014/main" id="{4A17E3EC-7C1D-EF6B-4427-B33E71C0AFF8}"/>
                  </a:ext>
                </a:extLst>
              </p:cNvPr>
              <p:cNvSpPr/>
              <p:nvPr/>
            </p:nvSpPr>
            <p:spPr>
              <a:xfrm>
                <a:off x="7717837" y="1729101"/>
                <a:ext cx="6381" cy="60769"/>
              </a:xfrm>
              <a:custGeom>
                <a:avLst/>
                <a:gdLst>
                  <a:gd name="connsiteX0" fmla="*/ 6382 w 6381"/>
                  <a:gd name="connsiteY0" fmla="*/ 0 h 60769"/>
                  <a:gd name="connsiteX1" fmla="*/ 0 w 6381"/>
                  <a:gd name="connsiteY1" fmla="*/ 60769 h 607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381" h="60769">
                    <a:moveTo>
                      <a:pt x="6382" y="0"/>
                    </a:moveTo>
                    <a:lnTo>
                      <a:pt x="0" y="60769"/>
                    </a:lnTo>
                  </a:path>
                </a:pathLst>
              </a:custGeom>
              <a:ln w="12700" cap="rnd">
                <a:solidFill>
                  <a:schemeClr val="tx2">
                    <a:lumMod val="40000"/>
                    <a:lumOff val="60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3105" name="Arc 3104">
            <a:extLst>
              <a:ext uri="{FF2B5EF4-FFF2-40B4-BE49-F238E27FC236}">
                <a16:creationId xmlns:a16="http://schemas.microsoft.com/office/drawing/2014/main" id="{C934F999-059B-04CE-6074-CAF6325F00A8}"/>
              </a:ext>
            </a:extLst>
          </p:cNvPr>
          <p:cNvSpPr/>
          <p:nvPr/>
        </p:nvSpPr>
        <p:spPr>
          <a:xfrm>
            <a:off x="1741088" y="1689167"/>
            <a:ext cx="3508906" cy="3508906"/>
          </a:xfrm>
          <a:prstGeom prst="arc">
            <a:avLst>
              <a:gd name="adj1" fmla="val 9420892"/>
              <a:gd name="adj2" fmla="val 8875012"/>
            </a:avLst>
          </a:prstGeom>
          <a:ln w="536575" cap="rnd">
            <a:gradFill flip="none" rotWithShape="1">
              <a:gsLst>
                <a:gs pos="53000">
                  <a:schemeClr val="bg1"/>
                </a:gs>
                <a:gs pos="73000">
                  <a:schemeClr val="bg1">
                    <a:alpha val="0"/>
                  </a:schemeClr>
                </a:gs>
              </a:gsLst>
              <a:lin ang="5400000" scaled="1"/>
              <a:tileRect/>
            </a:gradFill>
            <a:round/>
          </a:ln>
          <a:effectLst>
            <a:outerShdw blurRad="228600" algn="ctr" rotWithShape="0">
              <a:schemeClr val="tx2">
                <a:lumMod val="60000"/>
                <a:lumOff val="40000"/>
                <a:alpha val="3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12" name="Arc 3111">
            <a:extLst>
              <a:ext uri="{FF2B5EF4-FFF2-40B4-BE49-F238E27FC236}">
                <a16:creationId xmlns:a16="http://schemas.microsoft.com/office/drawing/2014/main" id="{050C6066-8E90-1A1C-FD66-734A2D3BEFBB}"/>
              </a:ext>
            </a:extLst>
          </p:cNvPr>
          <p:cNvSpPr/>
          <p:nvPr/>
        </p:nvSpPr>
        <p:spPr>
          <a:xfrm>
            <a:off x="1540627" y="1488706"/>
            <a:ext cx="3909828" cy="3909828"/>
          </a:xfrm>
          <a:prstGeom prst="arc">
            <a:avLst>
              <a:gd name="adj1" fmla="val 9001748"/>
              <a:gd name="adj2" fmla="val 21248058"/>
            </a:avLst>
          </a:prstGeom>
          <a:noFill/>
          <a:ln w="136525" cap="rnd">
            <a:solidFill>
              <a:schemeClr val="accent1"/>
            </a:solidFill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13" name="Arc 3112">
            <a:extLst>
              <a:ext uri="{FF2B5EF4-FFF2-40B4-BE49-F238E27FC236}">
                <a16:creationId xmlns:a16="http://schemas.microsoft.com/office/drawing/2014/main" id="{081FF6B6-9E20-5F70-8CED-30DD32955B81}"/>
              </a:ext>
            </a:extLst>
          </p:cNvPr>
          <p:cNvSpPr/>
          <p:nvPr/>
        </p:nvSpPr>
        <p:spPr>
          <a:xfrm>
            <a:off x="1674190" y="1622269"/>
            <a:ext cx="3642702" cy="3642702"/>
          </a:xfrm>
          <a:prstGeom prst="arc">
            <a:avLst>
              <a:gd name="adj1" fmla="val 9000051"/>
              <a:gd name="adj2" fmla="val 16048011"/>
            </a:avLst>
          </a:prstGeom>
          <a:noFill/>
          <a:ln w="136525" cap="rnd">
            <a:solidFill>
              <a:schemeClr val="accent1">
                <a:lumMod val="60000"/>
                <a:lumOff val="40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14" name="Arc 3113">
            <a:extLst>
              <a:ext uri="{FF2B5EF4-FFF2-40B4-BE49-F238E27FC236}">
                <a16:creationId xmlns:a16="http://schemas.microsoft.com/office/drawing/2014/main" id="{0160CD5C-AE96-93EB-79AF-6953770D7658}"/>
              </a:ext>
            </a:extLst>
          </p:cNvPr>
          <p:cNvSpPr/>
          <p:nvPr/>
        </p:nvSpPr>
        <p:spPr>
          <a:xfrm>
            <a:off x="1807989" y="1756069"/>
            <a:ext cx="3375106" cy="3375104"/>
          </a:xfrm>
          <a:prstGeom prst="arc">
            <a:avLst>
              <a:gd name="adj1" fmla="val 9001591"/>
              <a:gd name="adj2" fmla="val 13793427"/>
            </a:avLst>
          </a:prstGeom>
          <a:noFill/>
          <a:ln w="136525" cap="rnd">
            <a:solidFill>
              <a:schemeClr val="accent1">
                <a:lumMod val="40000"/>
                <a:lumOff val="60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15" name="Arc 3114">
            <a:extLst>
              <a:ext uri="{FF2B5EF4-FFF2-40B4-BE49-F238E27FC236}">
                <a16:creationId xmlns:a16="http://schemas.microsoft.com/office/drawing/2014/main" id="{FF1F0A3F-2C20-A254-59FB-ED1048C092FF}"/>
              </a:ext>
            </a:extLst>
          </p:cNvPr>
          <p:cNvSpPr/>
          <p:nvPr/>
        </p:nvSpPr>
        <p:spPr>
          <a:xfrm>
            <a:off x="1941318" y="1889398"/>
            <a:ext cx="3108446" cy="3108444"/>
          </a:xfrm>
          <a:prstGeom prst="arc">
            <a:avLst>
              <a:gd name="adj1" fmla="val 9001774"/>
              <a:gd name="adj2" fmla="val 12317879"/>
            </a:avLst>
          </a:prstGeom>
          <a:noFill/>
          <a:ln w="136525" cap="rnd">
            <a:solidFill>
              <a:schemeClr val="accent2">
                <a:lumMod val="50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57" name="Oval 3156">
            <a:extLst>
              <a:ext uri="{FF2B5EF4-FFF2-40B4-BE49-F238E27FC236}">
                <a16:creationId xmlns:a16="http://schemas.microsoft.com/office/drawing/2014/main" id="{10727B76-EE40-C7AD-5B30-5C582C4093F4}"/>
              </a:ext>
            </a:extLst>
          </p:cNvPr>
          <p:cNvSpPr/>
          <p:nvPr/>
        </p:nvSpPr>
        <p:spPr>
          <a:xfrm>
            <a:off x="3267641" y="3215720"/>
            <a:ext cx="455800" cy="4558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77800" algn="ctr" rotWithShape="0">
              <a:schemeClr val="tx2">
                <a:lumMod val="60000"/>
                <a:lumOff val="40000"/>
                <a:alpha val="2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62" name="Arc 3161">
            <a:extLst>
              <a:ext uri="{FF2B5EF4-FFF2-40B4-BE49-F238E27FC236}">
                <a16:creationId xmlns:a16="http://schemas.microsoft.com/office/drawing/2014/main" id="{7A56BD29-1811-B24B-4E46-D3B61069B371}"/>
              </a:ext>
            </a:extLst>
          </p:cNvPr>
          <p:cNvSpPr/>
          <p:nvPr/>
        </p:nvSpPr>
        <p:spPr>
          <a:xfrm>
            <a:off x="6949090" y="1383338"/>
            <a:ext cx="331325" cy="331325"/>
          </a:xfrm>
          <a:prstGeom prst="arc">
            <a:avLst/>
          </a:prstGeom>
          <a:noFill/>
          <a:ln w="1365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63" name="TextBox 3162">
            <a:extLst>
              <a:ext uri="{FF2B5EF4-FFF2-40B4-BE49-F238E27FC236}">
                <a16:creationId xmlns:a16="http://schemas.microsoft.com/office/drawing/2014/main" id="{5F3876A8-5809-CFC8-89EC-1C870E32D92D}"/>
              </a:ext>
            </a:extLst>
          </p:cNvPr>
          <p:cNvSpPr txBox="1"/>
          <p:nvPr/>
        </p:nvSpPr>
        <p:spPr>
          <a:xfrm>
            <a:off x="7377927" y="1196901"/>
            <a:ext cx="194316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500" dirty="0">
                <a:solidFill>
                  <a:srgbClr val="1753EF"/>
                </a:solidFill>
                <a:latin typeface="Montserrat" panose="00000500000000000000" pitchFamily="2" charset="0"/>
              </a:rPr>
              <a:t>3800cr</a:t>
            </a:r>
            <a:r>
              <a:rPr kumimoji="0" lang="en-US" sz="2500" b="0" i="0" u="none" strike="noStrike" kern="1200" cap="none" spc="0" normalizeH="0" baseline="0" noProof="0" dirty="0">
                <a:ln>
                  <a:noFill/>
                </a:ln>
                <a:solidFill>
                  <a:srgbClr val="1753EF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 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1753EF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(</a:t>
            </a:r>
            <a:r>
              <a:rPr lang="en-US" dirty="0">
                <a:solidFill>
                  <a:srgbClr val="1753EF"/>
                </a:solidFill>
                <a:latin typeface="Montserrat" panose="00000500000000000000" pitchFamily="2" charset="0"/>
              </a:rPr>
              <a:t>12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1753EF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%)</a:t>
            </a:r>
          </a:p>
        </p:txBody>
      </p:sp>
      <p:sp>
        <p:nvSpPr>
          <p:cNvPr id="3172" name="Arc 3171">
            <a:extLst>
              <a:ext uri="{FF2B5EF4-FFF2-40B4-BE49-F238E27FC236}">
                <a16:creationId xmlns:a16="http://schemas.microsoft.com/office/drawing/2014/main" id="{E0582665-ED87-FA83-DE19-CDD83584C541}"/>
              </a:ext>
            </a:extLst>
          </p:cNvPr>
          <p:cNvSpPr/>
          <p:nvPr/>
        </p:nvSpPr>
        <p:spPr>
          <a:xfrm>
            <a:off x="6949090" y="2309254"/>
            <a:ext cx="331325" cy="331325"/>
          </a:xfrm>
          <a:prstGeom prst="arc">
            <a:avLst/>
          </a:prstGeom>
          <a:noFill/>
          <a:ln w="136525" cap="flat">
            <a:solidFill>
              <a:schemeClr val="accent1">
                <a:lumMod val="60000"/>
                <a:lumOff val="4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73" name="TextBox 3172">
            <a:extLst>
              <a:ext uri="{FF2B5EF4-FFF2-40B4-BE49-F238E27FC236}">
                <a16:creationId xmlns:a16="http://schemas.microsoft.com/office/drawing/2014/main" id="{E572BFEA-8E0D-B7FB-3FF8-D79C0966F834}"/>
              </a:ext>
            </a:extLst>
          </p:cNvPr>
          <p:cNvSpPr txBox="1"/>
          <p:nvPr/>
        </p:nvSpPr>
        <p:spPr>
          <a:xfrm>
            <a:off x="7377927" y="2122817"/>
            <a:ext cx="189827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500" dirty="0">
                <a:solidFill>
                  <a:schemeClr val="accent1">
                    <a:lumMod val="60000"/>
                    <a:lumOff val="40000"/>
                  </a:schemeClr>
                </a:solidFill>
                <a:latin typeface="Montserrat" panose="00000500000000000000" pitchFamily="2" charset="0"/>
              </a:rPr>
              <a:t>1850cr</a:t>
            </a:r>
            <a:r>
              <a:rPr kumimoji="0" lang="en-US" sz="25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 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(37%)</a:t>
            </a:r>
          </a:p>
        </p:txBody>
      </p:sp>
      <p:sp>
        <p:nvSpPr>
          <p:cNvPr id="3175" name="Arc 3174">
            <a:extLst>
              <a:ext uri="{FF2B5EF4-FFF2-40B4-BE49-F238E27FC236}">
                <a16:creationId xmlns:a16="http://schemas.microsoft.com/office/drawing/2014/main" id="{E0229DF9-E659-D928-8B47-9928D1DFA986}"/>
              </a:ext>
            </a:extLst>
          </p:cNvPr>
          <p:cNvSpPr/>
          <p:nvPr/>
        </p:nvSpPr>
        <p:spPr>
          <a:xfrm>
            <a:off x="6949090" y="3237746"/>
            <a:ext cx="331325" cy="331325"/>
          </a:xfrm>
          <a:prstGeom prst="arc">
            <a:avLst/>
          </a:prstGeom>
          <a:noFill/>
          <a:ln w="136525" cap="flat">
            <a:solidFill>
              <a:schemeClr val="accent1">
                <a:lumMod val="40000"/>
                <a:lumOff val="6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76" name="TextBox 3175">
            <a:extLst>
              <a:ext uri="{FF2B5EF4-FFF2-40B4-BE49-F238E27FC236}">
                <a16:creationId xmlns:a16="http://schemas.microsoft.com/office/drawing/2014/main" id="{21D035BC-256B-C4F2-3059-55C8E522A532}"/>
              </a:ext>
            </a:extLst>
          </p:cNvPr>
          <p:cNvSpPr txBox="1"/>
          <p:nvPr/>
        </p:nvSpPr>
        <p:spPr>
          <a:xfrm>
            <a:off x="7377927" y="3051309"/>
            <a:ext cx="1840568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5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1</a:t>
            </a:r>
            <a:r>
              <a:rPr lang="en-US" sz="2500" dirty="0">
                <a:solidFill>
                  <a:schemeClr val="accent1">
                    <a:lumMod val="60000"/>
                    <a:lumOff val="40000"/>
                  </a:schemeClr>
                </a:solidFill>
                <a:latin typeface="Montserrat" panose="00000500000000000000" pitchFamily="2" charset="0"/>
              </a:rPr>
              <a:t>3</a:t>
            </a:r>
            <a:r>
              <a:rPr kumimoji="0" lang="en-US" sz="25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74cr 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(16%)</a:t>
            </a:r>
          </a:p>
        </p:txBody>
      </p:sp>
      <p:sp>
        <p:nvSpPr>
          <p:cNvPr id="3178" name="Arc 3177">
            <a:extLst>
              <a:ext uri="{FF2B5EF4-FFF2-40B4-BE49-F238E27FC236}">
                <a16:creationId xmlns:a16="http://schemas.microsoft.com/office/drawing/2014/main" id="{C8351523-F54E-7F43-B9DE-E6C004AF1D16}"/>
              </a:ext>
            </a:extLst>
          </p:cNvPr>
          <p:cNvSpPr/>
          <p:nvPr/>
        </p:nvSpPr>
        <p:spPr>
          <a:xfrm>
            <a:off x="6949090" y="4157660"/>
            <a:ext cx="331325" cy="331325"/>
          </a:xfrm>
          <a:prstGeom prst="arc">
            <a:avLst/>
          </a:prstGeom>
          <a:noFill/>
          <a:ln w="136525" cap="flat">
            <a:solidFill>
              <a:schemeClr val="accent2">
                <a:lumMod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79" name="TextBox 3178">
            <a:extLst>
              <a:ext uri="{FF2B5EF4-FFF2-40B4-BE49-F238E27FC236}">
                <a16:creationId xmlns:a16="http://schemas.microsoft.com/office/drawing/2014/main" id="{843C8BDB-6364-007B-672B-D93B2711A916}"/>
              </a:ext>
            </a:extLst>
          </p:cNvPr>
          <p:cNvSpPr txBox="1"/>
          <p:nvPr/>
        </p:nvSpPr>
        <p:spPr>
          <a:xfrm>
            <a:off x="7377927" y="3971223"/>
            <a:ext cx="1580882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500" dirty="0">
                <a:solidFill>
                  <a:srgbClr val="DBDEE5">
                    <a:lumMod val="50000"/>
                  </a:srgbClr>
                </a:solidFill>
                <a:latin typeface="Montserrat" panose="00000500000000000000" pitchFamily="2" charset="0"/>
              </a:rPr>
              <a:t>119cr</a:t>
            </a:r>
            <a:r>
              <a:rPr kumimoji="0" lang="en-US" sz="2500" b="0" i="0" u="none" strike="noStrike" kern="1200" cap="none" spc="0" normalizeH="0" baseline="0" noProof="0" dirty="0">
                <a:ln>
                  <a:noFill/>
                </a:ln>
                <a:solidFill>
                  <a:srgbClr val="DBDEE5">
                    <a:lumMod val="50000"/>
                  </a:srgbClr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 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DBDEE5">
                    <a:lumMod val="50000"/>
                  </a:srgbClr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(14%)</a:t>
            </a:r>
          </a:p>
        </p:txBody>
      </p:sp>
      <p:sp>
        <p:nvSpPr>
          <p:cNvPr id="3190" name="TextBox 3189">
            <a:extLst>
              <a:ext uri="{FF2B5EF4-FFF2-40B4-BE49-F238E27FC236}">
                <a16:creationId xmlns:a16="http://schemas.microsoft.com/office/drawing/2014/main" id="{32E95F07-C707-C7C1-E236-76333EC43DBF}"/>
              </a:ext>
            </a:extLst>
          </p:cNvPr>
          <p:cNvSpPr txBox="1"/>
          <p:nvPr/>
        </p:nvSpPr>
        <p:spPr>
          <a:xfrm>
            <a:off x="857484" y="5901863"/>
            <a:ext cx="106150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ROA</a:t>
            </a:r>
          </a:p>
        </p:txBody>
      </p:sp>
      <p:cxnSp>
        <p:nvCxnSpPr>
          <p:cNvPr id="3192" name="Straight Connector 3191">
            <a:extLst>
              <a:ext uri="{FF2B5EF4-FFF2-40B4-BE49-F238E27FC236}">
                <a16:creationId xmlns:a16="http://schemas.microsoft.com/office/drawing/2014/main" id="{FB9415EB-C7A6-A79E-4D01-F4288B4555BE}"/>
              </a:ext>
            </a:extLst>
          </p:cNvPr>
          <p:cNvCxnSpPr/>
          <p:nvPr/>
        </p:nvCxnSpPr>
        <p:spPr>
          <a:xfrm>
            <a:off x="2021304" y="5826935"/>
            <a:ext cx="0" cy="675264"/>
          </a:xfrm>
          <a:prstGeom prst="line">
            <a:avLst/>
          </a:prstGeom>
          <a:ln w="15875">
            <a:gradFill flip="none" rotWithShape="1">
              <a:gsLst>
                <a:gs pos="0">
                  <a:schemeClr val="bg1">
                    <a:alpha val="0"/>
                  </a:schemeClr>
                </a:gs>
                <a:gs pos="50000">
                  <a:schemeClr val="accent1">
                    <a:lumMod val="40000"/>
                    <a:lumOff val="6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93" name="TextBox 3192">
            <a:extLst>
              <a:ext uri="{FF2B5EF4-FFF2-40B4-BE49-F238E27FC236}">
                <a16:creationId xmlns:a16="http://schemas.microsoft.com/office/drawing/2014/main" id="{7AFA1A05-1213-DB15-F08C-5134369BA815}"/>
              </a:ext>
            </a:extLst>
          </p:cNvPr>
          <p:cNvSpPr txBox="1"/>
          <p:nvPr/>
        </p:nvSpPr>
        <p:spPr>
          <a:xfrm>
            <a:off x="2137903" y="5892628"/>
            <a:ext cx="14814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Return on Asset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18.7%</a:t>
            </a:r>
          </a:p>
        </p:txBody>
      </p:sp>
      <p:sp>
        <p:nvSpPr>
          <p:cNvPr id="3200" name="TextBox 3199">
            <a:extLst>
              <a:ext uri="{FF2B5EF4-FFF2-40B4-BE49-F238E27FC236}">
                <a16:creationId xmlns:a16="http://schemas.microsoft.com/office/drawing/2014/main" id="{862611B3-A932-78E1-A1AC-72464C63788E}"/>
              </a:ext>
            </a:extLst>
          </p:cNvPr>
          <p:cNvSpPr txBox="1"/>
          <p:nvPr/>
        </p:nvSpPr>
        <p:spPr>
          <a:xfrm>
            <a:off x="4161249" y="5901863"/>
            <a:ext cx="104387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000" dirty="0">
                <a:solidFill>
                  <a:schemeClr val="accent1">
                    <a:lumMod val="40000"/>
                    <a:lumOff val="60000"/>
                  </a:schemeClr>
                </a:solidFill>
                <a:latin typeface="Montserrat" panose="00000500000000000000" pitchFamily="2" charset="0"/>
              </a:rPr>
              <a:t>ROE</a:t>
            </a:r>
            <a:endParaRPr kumimoji="0" lang="en-US" sz="30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40000"/>
                  <a:lumOff val="60000"/>
                </a:schemeClr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</p:txBody>
      </p:sp>
      <p:cxnSp>
        <p:nvCxnSpPr>
          <p:cNvPr id="3201" name="Straight Connector 3200">
            <a:extLst>
              <a:ext uri="{FF2B5EF4-FFF2-40B4-BE49-F238E27FC236}">
                <a16:creationId xmlns:a16="http://schemas.microsoft.com/office/drawing/2014/main" id="{FED6A721-89B4-4EFA-86EC-78C47CD95AE9}"/>
              </a:ext>
            </a:extLst>
          </p:cNvPr>
          <p:cNvCxnSpPr/>
          <p:nvPr/>
        </p:nvCxnSpPr>
        <p:spPr>
          <a:xfrm>
            <a:off x="5307437" y="5826935"/>
            <a:ext cx="0" cy="675264"/>
          </a:xfrm>
          <a:prstGeom prst="line">
            <a:avLst/>
          </a:prstGeom>
          <a:ln w="15875">
            <a:gradFill flip="none" rotWithShape="1">
              <a:gsLst>
                <a:gs pos="0">
                  <a:schemeClr val="bg1">
                    <a:alpha val="0"/>
                  </a:schemeClr>
                </a:gs>
                <a:gs pos="50000">
                  <a:schemeClr val="accent1">
                    <a:lumMod val="40000"/>
                    <a:lumOff val="6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02" name="TextBox 3201">
            <a:extLst>
              <a:ext uri="{FF2B5EF4-FFF2-40B4-BE49-F238E27FC236}">
                <a16:creationId xmlns:a16="http://schemas.microsoft.com/office/drawing/2014/main" id="{3A10A81D-9878-A379-43AE-B2C95255B628}"/>
              </a:ext>
            </a:extLst>
          </p:cNvPr>
          <p:cNvSpPr txBox="1"/>
          <p:nvPr/>
        </p:nvSpPr>
        <p:spPr>
          <a:xfrm>
            <a:off x="5424036" y="5892628"/>
            <a:ext cx="15536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Return on Equity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19.2%</a:t>
            </a:r>
          </a:p>
        </p:txBody>
      </p:sp>
      <p:sp>
        <p:nvSpPr>
          <p:cNvPr id="3204" name="TextBox 3203">
            <a:extLst>
              <a:ext uri="{FF2B5EF4-FFF2-40B4-BE49-F238E27FC236}">
                <a16:creationId xmlns:a16="http://schemas.microsoft.com/office/drawing/2014/main" id="{4C3C87BE-425B-DBD9-EE18-6EEB08EA7325}"/>
              </a:ext>
            </a:extLst>
          </p:cNvPr>
          <p:cNvSpPr txBox="1"/>
          <p:nvPr/>
        </p:nvSpPr>
        <p:spPr>
          <a:xfrm>
            <a:off x="7528712" y="5901863"/>
            <a:ext cx="117852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ROIC</a:t>
            </a:r>
          </a:p>
        </p:txBody>
      </p:sp>
      <p:cxnSp>
        <p:nvCxnSpPr>
          <p:cNvPr id="3205" name="Straight Connector 3204">
            <a:extLst>
              <a:ext uri="{FF2B5EF4-FFF2-40B4-BE49-F238E27FC236}">
                <a16:creationId xmlns:a16="http://schemas.microsoft.com/office/drawing/2014/main" id="{5CF8B0EE-6B48-5D2B-EFB1-51A321415B29}"/>
              </a:ext>
            </a:extLst>
          </p:cNvPr>
          <p:cNvCxnSpPr/>
          <p:nvPr/>
        </p:nvCxnSpPr>
        <p:spPr>
          <a:xfrm>
            <a:off x="8809551" y="5826935"/>
            <a:ext cx="0" cy="675264"/>
          </a:xfrm>
          <a:prstGeom prst="line">
            <a:avLst/>
          </a:prstGeom>
          <a:ln w="15875">
            <a:gradFill flip="none" rotWithShape="1">
              <a:gsLst>
                <a:gs pos="0">
                  <a:schemeClr val="bg1">
                    <a:alpha val="0"/>
                  </a:schemeClr>
                </a:gs>
                <a:gs pos="50000">
                  <a:schemeClr val="accent1">
                    <a:lumMod val="40000"/>
                    <a:lumOff val="6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06" name="TextBox 3205">
            <a:extLst>
              <a:ext uri="{FF2B5EF4-FFF2-40B4-BE49-F238E27FC236}">
                <a16:creationId xmlns:a16="http://schemas.microsoft.com/office/drawing/2014/main" id="{27722C06-40CC-BF39-A54C-598DDE54BA77}"/>
              </a:ext>
            </a:extLst>
          </p:cNvPr>
          <p:cNvSpPr txBox="1"/>
          <p:nvPr/>
        </p:nvSpPr>
        <p:spPr>
          <a:xfrm>
            <a:off x="8926150" y="5892628"/>
            <a:ext cx="23423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Return on Invested Capital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12.8%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2BE5BC0-5C53-CDA4-6D53-A26B4E553244}"/>
              </a:ext>
            </a:extLst>
          </p:cNvPr>
          <p:cNvSpPr txBox="1"/>
          <p:nvPr/>
        </p:nvSpPr>
        <p:spPr>
          <a:xfrm>
            <a:off x="7377927" y="1581621"/>
            <a:ext cx="18998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Gross Margin </a:t>
            </a: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(GM)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F94490A-0B7E-92A0-6B0B-0460945CBA54}"/>
              </a:ext>
            </a:extLst>
          </p:cNvPr>
          <p:cNvSpPr txBox="1"/>
          <p:nvPr/>
        </p:nvSpPr>
        <p:spPr>
          <a:xfrm>
            <a:off x="7377927" y="2507537"/>
            <a:ext cx="26773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Operating Expense </a:t>
            </a: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(OPEX)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66B9011-F58A-9300-EB71-38BA0D47D745}"/>
              </a:ext>
            </a:extLst>
          </p:cNvPr>
          <p:cNvSpPr txBox="1"/>
          <p:nvPr/>
        </p:nvSpPr>
        <p:spPr>
          <a:xfrm>
            <a:off x="7377927" y="3436029"/>
            <a:ext cx="38363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Earnings Before Interest &amp; Taxes </a:t>
            </a: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(EBIT)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FD99103-EA26-EA75-8C1C-8D486999375A}"/>
              </a:ext>
            </a:extLst>
          </p:cNvPr>
          <p:cNvSpPr txBox="1"/>
          <p:nvPr/>
        </p:nvSpPr>
        <p:spPr>
          <a:xfrm>
            <a:off x="7377927" y="4355943"/>
            <a:ext cx="23070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>
                <a:solidFill>
                  <a:schemeClr val="tx2"/>
                </a:solidFill>
                <a:latin typeface="Montserrat" panose="00000500000000000000" pitchFamily="2" charset="0"/>
              </a:rPr>
              <a:t>Profit Before Tax </a:t>
            </a:r>
            <a:r>
              <a:rPr lang="en-US" sz="1400" dirty="0">
                <a:solidFill>
                  <a:schemeClr val="tx2"/>
                </a:solidFill>
                <a:latin typeface="Montserrat" panose="00000500000000000000" pitchFamily="2" charset="0"/>
              </a:rPr>
              <a:t>(PBT)</a:t>
            </a:r>
            <a:endParaRPr kumimoji="0" lang="en-US" sz="140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58805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1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1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4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1500"/>
                                        <p:tgtEl>
                                          <p:spTgt spid="3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1500"/>
                                        <p:tgtEl>
                                          <p:spTgt spid="3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1500"/>
                                        <p:tgtEl>
                                          <p:spTgt spid="3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1500"/>
                                        <p:tgtEl>
                                          <p:spTgt spid="3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8" presetClass="emph" presetSubtype="0" accel="25333" decel="26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Rot by="12480000">
                                      <p:cBhvr>
                                        <p:cTn id="43" dur="1500" fill="hold"/>
                                        <p:tgtEl>
                                          <p:spTgt spid="318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3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1000"/>
                                        <p:tgtEl>
                                          <p:spTgt spid="3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2" presetClass="entr" presetSubtype="1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5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3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1000"/>
                                        <p:tgtEl>
                                          <p:spTgt spid="3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2" presetClass="entr" presetSubtype="1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6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3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8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1000"/>
                                        <p:tgtEl>
                                          <p:spTgt spid="3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2" presetClass="entr" presetSubtype="1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7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425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3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8" fill="hold" grpId="0" nodeType="withEffect">
                                  <p:stCondLst>
                                    <p:cond delay="425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1000"/>
                                        <p:tgtEl>
                                          <p:spTgt spid="3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2" presetClass="entr" presetSubtype="1" fill="hold" grpId="0" nodeType="withEffect">
                                  <p:stCondLst>
                                    <p:cond delay="425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8" presetClass="emph" presetSubtype="0" accel="25000" decel="26000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animRot by="7200000">
                                      <p:cBhvr>
                                        <p:cTn id="88" dur="1500" fill="hold"/>
                                        <p:tgtEl>
                                          <p:spTgt spid="318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3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8" presetClass="emph" presetSubtype="0" accel="25333" decel="2600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animRot by="4800000">
                                      <p:cBhvr>
                                        <p:cTn id="93" dur="1500" fill="hold"/>
                                        <p:tgtEl>
                                          <p:spTgt spid="318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425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3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8" presetClass="emph" presetSubtype="0" accel="25333" decel="26000" fill="hold" nodeType="withEffect">
                                  <p:stCondLst>
                                    <p:cond delay="4250"/>
                                  </p:stCondLst>
                                  <p:childTnLst>
                                    <p:animRot by="3600000">
                                      <p:cBhvr>
                                        <p:cTn id="98" dur="1500" fill="hold"/>
                                        <p:tgtEl>
                                          <p:spTgt spid="315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9" presetID="2" presetClass="entr" presetSubtype="4" decel="4600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1000" fill="hold"/>
                                        <p:tgtEl>
                                          <p:spTgt spid="31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1000" fill="hold"/>
                                        <p:tgtEl>
                                          <p:spTgt spid="31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22" presetClass="entr" presetSubtype="2" fill="hold" grpId="0" nodeType="withEffect">
                                  <p:stCondLst>
                                    <p:cond delay="575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5" dur="1000"/>
                                        <p:tgtEl>
                                          <p:spTgt spid="3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2" fill="hold" grpId="0" nodeType="withEffect">
                                  <p:stCondLst>
                                    <p:cond delay="575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8" dur="1000"/>
                                        <p:tgtEl>
                                          <p:spTgt spid="3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2" fill="hold" grpId="0" nodeType="withEffect">
                                  <p:stCondLst>
                                    <p:cond delay="575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1" dur="1000"/>
                                        <p:tgtEl>
                                          <p:spTgt spid="3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8" fill="hold" grpId="0" nodeType="withEffect">
                                  <p:stCondLst>
                                    <p:cond delay="575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4" dur="1000"/>
                                        <p:tgtEl>
                                          <p:spTgt spid="3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8" fill="hold" grpId="0" nodeType="withEffect">
                                  <p:stCondLst>
                                    <p:cond delay="575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1000"/>
                                        <p:tgtEl>
                                          <p:spTgt spid="3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8" fill="hold" grpId="0" nodeType="withEffect">
                                  <p:stCondLst>
                                    <p:cond delay="575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1000"/>
                                        <p:tgtEl>
                                          <p:spTgt spid="3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6" presetClass="entr" presetSubtype="42" fill="hold" nodeType="withEffect">
                                  <p:stCondLst>
                                    <p:cond delay="575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23" dur="1000"/>
                                        <p:tgtEl>
                                          <p:spTgt spid="3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6" presetClass="entr" presetSubtype="42" fill="hold" nodeType="withEffect">
                                  <p:stCondLst>
                                    <p:cond delay="575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26" dur="1000"/>
                                        <p:tgtEl>
                                          <p:spTgt spid="3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6" presetClass="entr" presetSubtype="42" fill="hold" nodeType="withEffect">
                                  <p:stCondLst>
                                    <p:cond delay="575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29" dur="1000"/>
                                        <p:tgtEl>
                                          <p:spTgt spid="3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3161" grpId="0" animBg="1"/>
      <p:bldP spid="2" grpId="0"/>
      <p:bldP spid="3105" grpId="0" animBg="1"/>
      <p:bldP spid="3112" grpId="0" animBg="1"/>
      <p:bldP spid="3113" grpId="0" animBg="1"/>
      <p:bldP spid="3114" grpId="0" animBg="1"/>
      <p:bldP spid="3115" grpId="0" animBg="1"/>
      <p:bldP spid="3157" grpId="0" animBg="1"/>
      <p:bldP spid="3162" grpId="0" animBg="1"/>
      <p:bldP spid="3163" grpId="0"/>
      <p:bldP spid="3172" grpId="0" animBg="1"/>
      <p:bldP spid="3173" grpId="0"/>
      <p:bldP spid="3175" grpId="0" animBg="1"/>
      <p:bldP spid="3176" grpId="0"/>
      <p:bldP spid="3178" grpId="0" animBg="1"/>
      <p:bldP spid="3179" grpId="0"/>
      <p:bldP spid="3190" grpId="0"/>
      <p:bldP spid="3193" grpId="0"/>
      <p:bldP spid="3200" grpId="0"/>
      <p:bldP spid="3202" grpId="0"/>
      <p:bldP spid="3204" grpId="0"/>
      <p:bldP spid="3206" grpId="0"/>
      <p:bldP spid="13" grpId="0"/>
      <p:bldP spid="14" grpId="0"/>
      <p:bldP spid="15" grpId="0"/>
      <p:bldP spid="1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CF2071-A206-8E14-FDD7-8BB0976305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49107325-1065-9D42-73BC-76BCDEA1DDDC}"/>
              </a:ext>
            </a:extLst>
          </p:cNvPr>
          <p:cNvGrpSpPr/>
          <p:nvPr/>
        </p:nvGrpSpPr>
        <p:grpSpPr>
          <a:xfrm>
            <a:off x="8290574" y="1621666"/>
            <a:ext cx="3029311" cy="1984730"/>
            <a:chOff x="8290574" y="1621666"/>
            <a:chExt cx="3029311" cy="1984730"/>
          </a:xfrm>
        </p:grpSpPr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0CF9DDED-331D-8E68-EEA8-26B112F2B83E}"/>
                </a:ext>
              </a:extLst>
            </p:cNvPr>
            <p:cNvSpPr/>
            <p:nvPr/>
          </p:nvSpPr>
          <p:spPr>
            <a:xfrm>
              <a:off x="8290574" y="1621666"/>
              <a:ext cx="3029311" cy="1799746"/>
            </a:xfrm>
            <a:custGeom>
              <a:avLst/>
              <a:gdLst>
                <a:gd name="connsiteX0" fmla="*/ 1514969 w 3029311"/>
                <a:gd name="connsiteY0" fmla="*/ 0 h 1799746"/>
                <a:gd name="connsiteX1" fmla="*/ 3021493 w 3029311"/>
                <a:gd name="connsiteY1" fmla="*/ 1359509 h 1799746"/>
                <a:gd name="connsiteX2" fmla="*/ 3027632 w 3029311"/>
                <a:gd name="connsiteY2" fmla="*/ 1481087 h 1799746"/>
                <a:gd name="connsiteX3" fmla="*/ 3028684 w 3029311"/>
                <a:gd name="connsiteY3" fmla="*/ 1481087 h 1799746"/>
                <a:gd name="connsiteX4" fmla="*/ 3028684 w 3029311"/>
                <a:gd name="connsiteY4" fmla="*/ 1501925 h 1799746"/>
                <a:gd name="connsiteX5" fmla="*/ 3029311 w 3029311"/>
                <a:gd name="connsiteY5" fmla="*/ 1514342 h 1799746"/>
                <a:gd name="connsiteX6" fmla="*/ 3029311 w 3029311"/>
                <a:gd name="connsiteY6" fmla="*/ 1514594 h 1799746"/>
                <a:gd name="connsiteX7" fmla="*/ 3028684 w 3029311"/>
                <a:gd name="connsiteY7" fmla="*/ 1514594 h 1799746"/>
                <a:gd name="connsiteX8" fmla="*/ 3028684 w 3029311"/>
                <a:gd name="connsiteY8" fmla="*/ 1640416 h 1799746"/>
                <a:gd name="connsiteX9" fmla="*/ 2869354 w 3029311"/>
                <a:gd name="connsiteY9" fmla="*/ 1799746 h 1799746"/>
                <a:gd name="connsiteX10" fmla="*/ 159330 w 3029311"/>
                <a:gd name="connsiteY10" fmla="*/ 1799746 h 1799746"/>
                <a:gd name="connsiteX11" fmla="*/ 0 w 3029311"/>
                <a:gd name="connsiteY11" fmla="*/ 1640416 h 1799746"/>
                <a:gd name="connsiteX12" fmla="*/ 1 w 3029311"/>
                <a:gd name="connsiteY12" fmla="*/ 1481087 h 1799746"/>
                <a:gd name="connsiteX13" fmla="*/ 2306 w 3029311"/>
                <a:gd name="connsiteY13" fmla="*/ 1481087 h 1799746"/>
                <a:gd name="connsiteX14" fmla="*/ 8445 w 3029311"/>
                <a:gd name="connsiteY14" fmla="*/ 1359509 h 1799746"/>
                <a:gd name="connsiteX15" fmla="*/ 1514969 w 3029311"/>
                <a:gd name="connsiteY15" fmla="*/ 0 h 1799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029311" h="1799746">
                  <a:moveTo>
                    <a:pt x="1514969" y="0"/>
                  </a:moveTo>
                  <a:cubicBezTo>
                    <a:pt x="2299045" y="0"/>
                    <a:pt x="2943943" y="595893"/>
                    <a:pt x="3021493" y="1359509"/>
                  </a:cubicBezTo>
                  <a:lnTo>
                    <a:pt x="3027632" y="1481087"/>
                  </a:lnTo>
                  <a:lnTo>
                    <a:pt x="3028684" y="1481087"/>
                  </a:lnTo>
                  <a:lnTo>
                    <a:pt x="3028684" y="1501925"/>
                  </a:lnTo>
                  <a:lnTo>
                    <a:pt x="3029311" y="1514342"/>
                  </a:lnTo>
                  <a:lnTo>
                    <a:pt x="3029311" y="1514594"/>
                  </a:lnTo>
                  <a:lnTo>
                    <a:pt x="3028684" y="1514594"/>
                  </a:lnTo>
                  <a:lnTo>
                    <a:pt x="3028684" y="1640416"/>
                  </a:lnTo>
                  <a:cubicBezTo>
                    <a:pt x="3028684" y="1728412"/>
                    <a:pt x="2957350" y="1799746"/>
                    <a:pt x="2869354" y="1799746"/>
                  </a:cubicBezTo>
                  <a:lnTo>
                    <a:pt x="159330" y="1799746"/>
                  </a:lnTo>
                  <a:cubicBezTo>
                    <a:pt x="71334" y="1799746"/>
                    <a:pt x="0" y="1728412"/>
                    <a:pt x="0" y="1640416"/>
                  </a:cubicBezTo>
                  <a:cubicBezTo>
                    <a:pt x="0" y="1587306"/>
                    <a:pt x="1" y="1534197"/>
                    <a:pt x="1" y="1481087"/>
                  </a:cubicBezTo>
                  <a:lnTo>
                    <a:pt x="2306" y="1481087"/>
                  </a:lnTo>
                  <a:lnTo>
                    <a:pt x="8445" y="1359509"/>
                  </a:lnTo>
                  <a:cubicBezTo>
                    <a:pt x="85995" y="595893"/>
                    <a:pt x="730893" y="0"/>
                    <a:pt x="1514969" y="0"/>
                  </a:cubicBezTo>
                  <a:close/>
                </a:path>
              </a:pathLst>
            </a:custGeom>
            <a:gradFill>
              <a:gsLst>
                <a:gs pos="6700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5400000" scaled="0"/>
            </a:gradFill>
            <a:ln w="12700">
              <a:solidFill>
                <a:schemeClr val="accent1">
                  <a:lumMod val="40000"/>
                  <a:lumOff val="60000"/>
                </a:schemeClr>
              </a:solidFill>
            </a:ln>
            <a:effectLst>
              <a:outerShdw blurRad="177800" algn="ctr" rotWithShape="0">
                <a:schemeClr val="tx2">
                  <a:lumMod val="60000"/>
                  <a:lumOff val="40000"/>
                  <a:alpha val="20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72" name="Freeform: Shape 4171">
              <a:extLst>
                <a:ext uri="{FF2B5EF4-FFF2-40B4-BE49-F238E27FC236}">
                  <a16:creationId xmlns:a16="http://schemas.microsoft.com/office/drawing/2014/main" id="{2D3FC59B-29E9-4489-EA3B-A3FC640746DB}"/>
                </a:ext>
              </a:extLst>
            </p:cNvPr>
            <p:cNvSpPr/>
            <p:nvPr/>
          </p:nvSpPr>
          <p:spPr>
            <a:xfrm>
              <a:off x="9805298" y="2560448"/>
              <a:ext cx="1203121" cy="601698"/>
            </a:xfrm>
            <a:custGeom>
              <a:avLst/>
              <a:gdLst>
                <a:gd name="connsiteX0" fmla="*/ 1043126 w 1043125"/>
                <a:gd name="connsiteY0" fmla="*/ 521683 h 521682"/>
                <a:gd name="connsiteX1" fmla="*/ 0 w 1043125"/>
                <a:gd name="connsiteY1" fmla="*/ 521683 h 521682"/>
                <a:gd name="connsiteX2" fmla="*/ 903523 w 1043125"/>
                <a:gd name="connsiteY2" fmla="*/ 0 h 521682"/>
                <a:gd name="connsiteX3" fmla="*/ 1043126 w 1043125"/>
                <a:gd name="connsiteY3" fmla="*/ 521683 h 521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3125" h="521682">
                  <a:moveTo>
                    <a:pt x="1043126" y="521683"/>
                  </a:moveTo>
                  <a:lnTo>
                    <a:pt x="0" y="521683"/>
                  </a:lnTo>
                  <a:lnTo>
                    <a:pt x="903523" y="0"/>
                  </a:lnTo>
                  <a:cubicBezTo>
                    <a:pt x="992302" y="153459"/>
                    <a:pt x="1043126" y="331643"/>
                    <a:pt x="1043126" y="521683"/>
                  </a:cubicBezTo>
                  <a:close/>
                </a:path>
              </a:pathLst>
            </a:custGeom>
            <a:solidFill>
              <a:schemeClr val="accent1"/>
            </a:solidFill>
            <a:ln w="0" cap="flat">
              <a:noFill/>
              <a:prstDash val="solid"/>
              <a:miter/>
            </a:ln>
          </p:spPr>
          <p:txBody>
            <a:bodyPr rtlCol="0" anchor="ctr" anchorCtr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73" name="Freeform: Shape 4172">
              <a:extLst>
                <a:ext uri="{FF2B5EF4-FFF2-40B4-BE49-F238E27FC236}">
                  <a16:creationId xmlns:a16="http://schemas.microsoft.com/office/drawing/2014/main" id="{5063C827-1A67-00DA-2C2A-F4BA0573DA8B}"/>
                </a:ext>
              </a:extLst>
            </p:cNvPr>
            <p:cNvSpPr/>
            <p:nvPr/>
          </p:nvSpPr>
          <p:spPr>
            <a:xfrm>
              <a:off x="9805264" y="2120005"/>
              <a:ext cx="1042140" cy="1042141"/>
            </a:xfrm>
            <a:custGeom>
              <a:avLst/>
              <a:gdLst>
                <a:gd name="connsiteX0" fmla="*/ 903553 w 903552"/>
                <a:gd name="connsiteY0" fmla="*/ 381871 h 903553"/>
                <a:gd name="connsiteX1" fmla="*/ 30 w 903552"/>
                <a:gd name="connsiteY1" fmla="*/ 903553 h 903553"/>
                <a:gd name="connsiteX2" fmla="*/ 0 w 903552"/>
                <a:gd name="connsiteY2" fmla="*/ 903553 h 903553"/>
                <a:gd name="connsiteX3" fmla="*/ 521653 w 903552"/>
                <a:gd name="connsiteY3" fmla="*/ 0 h 903553"/>
                <a:gd name="connsiteX4" fmla="*/ 903553 w 903552"/>
                <a:gd name="connsiteY4" fmla="*/ 381871 h 903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3552" h="903553">
                  <a:moveTo>
                    <a:pt x="903553" y="381871"/>
                  </a:moveTo>
                  <a:lnTo>
                    <a:pt x="30" y="903553"/>
                  </a:lnTo>
                  <a:lnTo>
                    <a:pt x="0" y="903553"/>
                  </a:lnTo>
                  <a:lnTo>
                    <a:pt x="521653" y="0"/>
                  </a:lnTo>
                  <a:cubicBezTo>
                    <a:pt x="679949" y="91586"/>
                    <a:pt x="811967" y="223574"/>
                    <a:pt x="903553" y="381871"/>
                  </a:cubicBez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 w="0" cap="flat">
              <a:noFill/>
              <a:prstDash val="solid"/>
              <a:miter/>
            </a:ln>
          </p:spPr>
          <p:txBody>
            <a:bodyPr rtlCol="0" anchor="ctr" anchorCtr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74" name="Freeform: Shape 4173">
              <a:extLst>
                <a:ext uri="{FF2B5EF4-FFF2-40B4-BE49-F238E27FC236}">
                  <a16:creationId xmlns:a16="http://schemas.microsoft.com/office/drawing/2014/main" id="{9D9721A1-4AEC-3A22-9A40-2451AD73C2B7}"/>
                </a:ext>
              </a:extLst>
            </p:cNvPr>
            <p:cNvSpPr/>
            <p:nvPr/>
          </p:nvSpPr>
          <p:spPr>
            <a:xfrm>
              <a:off x="9805264" y="1958956"/>
              <a:ext cx="601664" cy="1203191"/>
            </a:xfrm>
            <a:custGeom>
              <a:avLst/>
              <a:gdLst>
                <a:gd name="connsiteX0" fmla="*/ 521653 w 521652"/>
                <a:gd name="connsiteY0" fmla="*/ 139633 h 1043186"/>
                <a:gd name="connsiteX1" fmla="*/ 0 w 521652"/>
                <a:gd name="connsiteY1" fmla="*/ 1043186 h 1043186"/>
                <a:gd name="connsiteX2" fmla="*/ 0 w 521652"/>
                <a:gd name="connsiteY2" fmla="*/ 0 h 1043186"/>
                <a:gd name="connsiteX3" fmla="*/ 521653 w 521652"/>
                <a:gd name="connsiteY3" fmla="*/ 139633 h 1043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1652" h="1043186">
                  <a:moveTo>
                    <a:pt x="521653" y="139633"/>
                  </a:moveTo>
                  <a:lnTo>
                    <a:pt x="0" y="1043186"/>
                  </a:lnTo>
                  <a:lnTo>
                    <a:pt x="0" y="0"/>
                  </a:lnTo>
                  <a:cubicBezTo>
                    <a:pt x="190039" y="0"/>
                    <a:pt x="368224" y="50825"/>
                    <a:pt x="521653" y="139633"/>
                  </a:cubicBez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 w="0" cap="flat">
              <a:noFill/>
              <a:prstDash val="solid"/>
              <a:miter/>
            </a:ln>
          </p:spPr>
          <p:txBody>
            <a:bodyPr rtlCol="0" anchor="ctr" anchorCtr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75" name="Freeform: Shape 4174">
              <a:extLst>
                <a:ext uri="{FF2B5EF4-FFF2-40B4-BE49-F238E27FC236}">
                  <a16:creationId xmlns:a16="http://schemas.microsoft.com/office/drawing/2014/main" id="{0972DA52-0B7F-0764-A54E-ACA002B5EA72}"/>
                </a:ext>
              </a:extLst>
            </p:cNvPr>
            <p:cNvSpPr/>
            <p:nvPr/>
          </p:nvSpPr>
          <p:spPr>
            <a:xfrm>
              <a:off x="9203600" y="1958956"/>
              <a:ext cx="601664" cy="1203191"/>
            </a:xfrm>
            <a:custGeom>
              <a:avLst/>
              <a:gdLst>
                <a:gd name="connsiteX0" fmla="*/ 521653 w 521652"/>
                <a:gd name="connsiteY0" fmla="*/ 0 h 1043186"/>
                <a:gd name="connsiteX1" fmla="*/ 521653 w 521652"/>
                <a:gd name="connsiteY1" fmla="*/ 1043186 h 1043186"/>
                <a:gd name="connsiteX2" fmla="*/ 0 w 521652"/>
                <a:gd name="connsiteY2" fmla="*/ 139633 h 1043186"/>
                <a:gd name="connsiteX3" fmla="*/ 521653 w 521652"/>
                <a:gd name="connsiteY3" fmla="*/ 0 h 1043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1652" h="1043186">
                  <a:moveTo>
                    <a:pt x="521653" y="0"/>
                  </a:moveTo>
                  <a:lnTo>
                    <a:pt x="521653" y="1043186"/>
                  </a:lnTo>
                  <a:lnTo>
                    <a:pt x="0" y="139633"/>
                  </a:lnTo>
                  <a:cubicBezTo>
                    <a:pt x="153429" y="50825"/>
                    <a:pt x="331613" y="0"/>
                    <a:pt x="521653" y="0"/>
                  </a:cubicBezTo>
                  <a:close/>
                </a:path>
              </a:pathLst>
            </a:custGeom>
            <a:solidFill>
              <a:schemeClr val="accent1">
                <a:alpha val="55000"/>
              </a:schemeClr>
            </a:solidFill>
            <a:ln w="0" cap="flat">
              <a:noFill/>
              <a:prstDash val="solid"/>
              <a:miter/>
            </a:ln>
          </p:spPr>
          <p:txBody>
            <a:bodyPr rtlCol="0" anchor="ctr" anchorCtr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76" name="Freeform: Shape 4175">
              <a:extLst>
                <a:ext uri="{FF2B5EF4-FFF2-40B4-BE49-F238E27FC236}">
                  <a16:creationId xmlns:a16="http://schemas.microsoft.com/office/drawing/2014/main" id="{3685D324-DCB9-5F80-BFEC-9E41173990F1}"/>
                </a:ext>
              </a:extLst>
            </p:cNvPr>
            <p:cNvSpPr/>
            <p:nvPr/>
          </p:nvSpPr>
          <p:spPr>
            <a:xfrm>
              <a:off x="8763123" y="2120005"/>
              <a:ext cx="1042140" cy="1042141"/>
            </a:xfrm>
            <a:custGeom>
              <a:avLst/>
              <a:gdLst>
                <a:gd name="connsiteX0" fmla="*/ 903553 w 903552"/>
                <a:gd name="connsiteY0" fmla="*/ 903553 h 903553"/>
                <a:gd name="connsiteX1" fmla="*/ 903523 w 903552"/>
                <a:gd name="connsiteY1" fmla="*/ 903553 h 903553"/>
                <a:gd name="connsiteX2" fmla="*/ 0 w 903552"/>
                <a:gd name="connsiteY2" fmla="*/ 381871 h 903553"/>
                <a:gd name="connsiteX3" fmla="*/ 381900 w 903552"/>
                <a:gd name="connsiteY3" fmla="*/ 0 h 903553"/>
                <a:gd name="connsiteX4" fmla="*/ 903553 w 903552"/>
                <a:gd name="connsiteY4" fmla="*/ 903553 h 903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3552" h="903553">
                  <a:moveTo>
                    <a:pt x="903553" y="903553"/>
                  </a:moveTo>
                  <a:lnTo>
                    <a:pt x="903523" y="903553"/>
                  </a:lnTo>
                  <a:lnTo>
                    <a:pt x="0" y="381871"/>
                  </a:lnTo>
                  <a:cubicBezTo>
                    <a:pt x="91586" y="223574"/>
                    <a:pt x="223604" y="91586"/>
                    <a:pt x="381900" y="0"/>
                  </a:cubicBezTo>
                  <a:lnTo>
                    <a:pt x="903553" y="903553"/>
                  </a:lnTo>
                  <a:close/>
                </a:path>
              </a:pathLst>
            </a:custGeom>
            <a:solidFill>
              <a:schemeClr val="accent1">
                <a:alpha val="40000"/>
              </a:schemeClr>
            </a:solidFill>
            <a:ln w="0" cap="flat">
              <a:noFill/>
              <a:prstDash val="solid"/>
              <a:miter/>
            </a:ln>
          </p:spPr>
          <p:txBody>
            <a:bodyPr rtlCol="0" anchor="ctr" anchorCtr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77" name="Freeform: Shape 4176">
              <a:extLst>
                <a:ext uri="{FF2B5EF4-FFF2-40B4-BE49-F238E27FC236}">
                  <a16:creationId xmlns:a16="http://schemas.microsoft.com/office/drawing/2014/main" id="{B524A95C-BB2D-8188-8C3A-7A5252F4E4AA}"/>
                </a:ext>
              </a:extLst>
            </p:cNvPr>
            <p:cNvSpPr/>
            <p:nvPr/>
          </p:nvSpPr>
          <p:spPr>
            <a:xfrm>
              <a:off x="8602108" y="2560448"/>
              <a:ext cx="1203122" cy="601698"/>
            </a:xfrm>
            <a:custGeom>
              <a:avLst/>
              <a:gdLst>
                <a:gd name="connsiteX0" fmla="*/ 1043126 w 1043126"/>
                <a:gd name="connsiteY0" fmla="*/ 521683 h 521682"/>
                <a:gd name="connsiteX1" fmla="*/ 0 w 1043126"/>
                <a:gd name="connsiteY1" fmla="*/ 521683 h 521682"/>
                <a:gd name="connsiteX2" fmla="*/ 139603 w 1043126"/>
                <a:gd name="connsiteY2" fmla="*/ 0 h 521682"/>
                <a:gd name="connsiteX3" fmla="*/ 1043126 w 1043126"/>
                <a:gd name="connsiteY3" fmla="*/ 521683 h 521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3126" h="521682">
                  <a:moveTo>
                    <a:pt x="1043126" y="521683"/>
                  </a:moveTo>
                  <a:lnTo>
                    <a:pt x="0" y="521683"/>
                  </a:lnTo>
                  <a:cubicBezTo>
                    <a:pt x="0" y="331643"/>
                    <a:pt x="50824" y="153459"/>
                    <a:pt x="139603" y="0"/>
                  </a:cubicBezTo>
                  <a:lnTo>
                    <a:pt x="1043126" y="521683"/>
                  </a:lnTo>
                  <a:close/>
                </a:path>
              </a:pathLst>
            </a:custGeom>
            <a:solidFill>
              <a:schemeClr val="accent1">
                <a:alpha val="25000"/>
              </a:schemeClr>
            </a:solidFill>
            <a:ln w="0" cap="flat">
              <a:noFill/>
              <a:prstDash val="solid"/>
              <a:miter/>
            </a:ln>
          </p:spPr>
          <p:txBody>
            <a:bodyPr rtlCol="0" anchor="ctr" anchorCtr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79" name="TextBox 4178">
              <a:extLst>
                <a:ext uri="{FF2B5EF4-FFF2-40B4-BE49-F238E27FC236}">
                  <a16:creationId xmlns:a16="http://schemas.microsoft.com/office/drawing/2014/main" id="{7FB28E94-A779-C60A-EF34-204B089A19BE}"/>
                </a:ext>
              </a:extLst>
            </p:cNvPr>
            <p:cNvSpPr txBox="1"/>
            <p:nvPr/>
          </p:nvSpPr>
          <p:spPr>
            <a:xfrm rot="17148723">
              <a:off x="8289577" y="2517124"/>
              <a:ext cx="1194617" cy="769896"/>
            </a:xfrm>
            <a:prstGeom prst="rect">
              <a:avLst/>
            </a:prstGeom>
            <a:noFill/>
          </p:spPr>
          <p:txBody>
            <a:bodyPr wrap="none" rtlCol="0" anchor="ctr" anchorCtr="0">
              <a:prstTxWarp prst="textArchUp">
                <a:avLst>
                  <a:gd name="adj" fmla="val 10800312"/>
                </a:avLst>
              </a:prstTxWarp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ontserrat" panose="00000500000000000000" pitchFamily="2" charset="0"/>
                  <a:ea typeface="+mn-ea"/>
                  <a:cs typeface="+mn-cs"/>
                </a:rPr>
                <a:t>Worse</a:t>
              </a:r>
            </a:p>
          </p:txBody>
        </p:sp>
        <p:sp>
          <p:nvSpPr>
            <p:cNvPr id="4180" name="TextBox 4179">
              <a:extLst>
                <a:ext uri="{FF2B5EF4-FFF2-40B4-BE49-F238E27FC236}">
                  <a16:creationId xmlns:a16="http://schemas.microsoft.com/office/drawing/2014/main" id="{04BEF74C-19BA-0CC9-B906-23367AA66218}"/>
                </a:ext>
              </a:extLst>
            </p:cNvPr>
            <p:cNvSpPr txBox="1"/>
            <p:nvPr/>
          </p:nvSpPr>
          <p:spPr>
            <a:xfrm rot="18921916">
              <a:off x="8494155" y="2098003"/>
              <a:ext cx="1280973" cy="769896"/>
            </a:xfrm>
            <a:prstGeom prst="rect">
              <a:avLst/>
            </a:prstGeom>
            <a:noFill/>
          </p:spPr>
          <p:txBody>
            <a:bodyPr wrap="none" rtlCol="0" anchor="ctr" anchorCtr="0">
              <a:prstTxWarp prst="textArchUp">
                <a:avLst>
                  <a:gd name="adj" fmla="val 10800312"/>
                </a:avLst>
              </a:prstTxWarp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ontserrat" panose="00000500000000000000" pitchFamily="2" charset="0"/>
                  <a:ea typeface="+mn-ea"/>
                  <a:cs typeface="+mn-cs"/>
                </a:rPr>
                <a:t>Bad</a:t>
              </a:r>
            </a:p>
          </p:txBody>
        </p:sp>
        <p:sp>
          <p:nvSpPr>
            <p:cNvPr id="4181" name="TextBox 4180">
              <a:extLst>
                <a:ext uri="{FF2B5EF4-FFF2-40B4-BE49-F238E27FC236}">
                  <a16:creationId xmlns:a16="http://schemas.microsoft.com/office/drawing/2014/main" id="{8CBEE4D5-C1F4-1D80-544A-E02699B5667C}"/>
                </a:ext>
              </a:extLst>
            </p:cNvPr>
            <p:cNvSpPr txBox="1"/>
            <p:nvPr/>
          </p:nvSpPr>
          <p:spPr>
            <a:xfrm rot="20719820">
              <a:off x="8945698" y="1853851"/>
              <a:ext cx="1235638" cy="769896"/>
            </a:xfrm>
            <a:prstGeom prst="rect">
              <a:avLst/>
            </a:prstGeom>
            <a:noFill/>
          </p:spPr>
          <p:txBody>
            <a:bodyPr wrap="none" rtlCol="0" anchor="ctr" anchorCtr="0">
              <a:prstTxWarp prst="textArchUp">
                <a:avLst>
                  <a:gd name="adj" fmla="val 10800312"/>
                </a:avLst>
              </a:prstTxWarp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ontserrat" panose="00000500000000000000" pitchFamily="2" charset="0"/>
                  <a:ea typeface="+mn-ea"/>
                  <a:cs typeface="+mn-cs"/>
                </a:rPr>
                <a:t>Avg</a:t>
              </a:r>
            </a:p>
          </p:txBody>
        </p:sp>
        <p:sp>
          <p:nvSpPr>
            <p:cNvPr id="4182" name="TextBox 4181">
              <a:extLst>
                <a:ext uri="{FF2B5EF4-FFF2-40B4-BE49-F238E27FC236}">
                  <a16:creationId xmlns:a16="http://schemas.microsoft.com/office/drawing/2014/main" id="{F9719DFD-1DDC-C05D-2717-C2D872F355D9}"/>
                </a:ext>
              </a:extLst>
            </p:cNvPr>
            <p:cNvSpPr txBox="1"/>
            <p:nvPr/>
          </p:nvSpPr>
          <p:spPr>
            <a:xfrm rot="916158">
              <a:off x="9367890" y="1856431"/>
              <a:ext cx="1377407" cy="769896"/>
            </a:xfrm>
            <a:prstGeom prst="rect">
              <a:avLst/>
            </a:prstGeom>
            <a:noFill/>
          </p:spPr>
          <p:txBody>
            <a:bodyPr wrap="none" rtlCol="0" anchor="ctr" anchorCtr="0">
              <a:prstTxWarp prst="textArchUp">
                <a:avLst>
                  <a:gd name="adj" fmla="val 10800312"/>
                </a:avLst>
              </a:prstTxWarp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ontserrat" panose="00000500000000000000" pitchFamily="2" charset="0"/>
                  <a:ea typeface="+mn-ea"/>
                  <a:cs typeface="+mn-cs"/>
                </a:rPr>
                <a:t>Good</a:t>
              </a:r>
            </a:p>
          </p:txBody>
        </p:sp>
        <p:sp>
          <p:nvSpPr>
            <p:cNvPr id="4183" name="TextBox 4182">
              <a:extLst>
                <a:ext uri="{FF2B5EF4-FFF2-40B4-BE49-F238E27FC236}">
                  <a16:creationId xmlns:a16="http://schemas.microsoft.com/office/drawing/2014/main" id="{F80A5BE0-DB2C-963E-1782-A108FD327D14}"/>
                </a:ext>
              </a:extLst>
            </p:cNvPr>
            <p:cNvSpPr txBox="1"/>
            <p:nvPr/>
          </p:nvSpPr>
          <p:spPr>
            <a:xfrm rot="2674181">
              <a:off x="9862431" y="2097240"/>
              <a:ext cx="1225233" cy="769896"/>
            </a:xfrm>
            <a:prstGeom prst="rect">
              <a:avLst/>
            </a:prstGeom>
            <a:noFill/>
          </p:spPr>
          <p:txBody>
            <a:bodyPr wrap="none" rtlCol="0" anchor="ctr" anchorCtr="0">
              <a:prstTxWarp prst="textArchUp">
                <a:avLst>
                  <a:gd name="adj" fmla="val 10800312"/>
                </a:avLst>
              </a:prstTxWarp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ontserrat" panose="00000500000000000000" pitchFamily="2" charset="0"/>
                  <a:ea typeface="+mn-ea"/>
                  <a:cs typeface="+mn-cs"/>
                </a:rPr>
                <a:t>Better</a:t>
              </a:r>
            </a:p>
          </p:txBody>
        </p:sp>
        <p:sp>
          <p:nvSpPr>
            <p:cNvPr id="4184" name="TextBox 4183">
              <a:extLst>
                <a:ext uri="{FF2B5EF4-FFF2-40B4-BE49-F238E27FC236}">
                  <a16:creationId xmlns:a16="http://schemas.microsoft.com/office/drawing/2014/main" id="{A46B038C-D719-D7F9-1173-1B620F8F83F3}"/>
                </a:ext>
              </a:extLst>
            </p:cNvPr>
            <p:cNvSpPr txBox="1"/>
            <p:nvPr/>
          </p:nvSpPr>
          <p:spPr>
            <a:xfrm rot="4492393">
              <a:off x="10031782" y="2526537"/>
              <a:ext cx="1385524" cy="774194"/>
            </a:xfrm>
            <a:prstGeom prst="rect">
              <a:avLst/>
            </a:prstGeom>
            <a:noFill/>
          </p:spPr>
          <p:txBody>
            <a:bodyPr wrap="none" rtlCol="0" anchor="ctr" anchorCtr="0">
              <a:prstTxWarp prst="textArchUp">
                <a:avLst>
                  <a:gd name="adj" fmla="val 10800312"/>
                </a:avLst>
              </a:prstTxWarp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ontserrat" panose="00000500000000000000" pitchFamily="2" charset="0"/>
                  <a:ea typeface="+mn-ea"/>
                  <a:cs typeface="+mn-cs"/>
                </a:rPr>
                <a:t>Best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E303396-475E-0BEE-1CDF-EB7E4DA6B07F}"/>
              </a:ext>
            </a:extLst>
          </p:cNvPr>
          <p:cNvGrpSpPr/>
          <p:nvPr/>
        </p:nvGrpSpPr>
        <p:grpSpPr>
          <a:xfrm>
            <a:off x="4584451" y="1629254"/>
            <a:ext cx="3029311" cy="1977142"/>
            <a:chOff x="4584451" y="1629254"/>
            <a:chExt cx="3029311" cy="1977142"/>
          </a:xfrm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1DF3F5C1-5C3C-A928-A428-AC17AFBF36A9}"/>
                </a:ext>
              </a:extLst>
            </p:cNvPr>
            <p:cNvSpPr/>
            <p:nvPr/>
          </p:nvSpPr>
          <p:spPr>
            <a:xfrm>
              <a:off x="4584451" y="1629254"/>
              <a:ext cx="3029311" cy="1799746"/>
            </a:xfrm>
            <a:custGeom>
              <a:avLst/>
              <a:gdLst>
                <a:gd name="connsiteX0" fmla="*/ 1514969 w 3029311"/>
                <a:gd name="connsiteY0" fmla="*/ 0 h 1799746"/>
                <a:gd name="connsiteX1" fmla="*/ 3021493 w 3029311"/>
                <a:gd name="connsiteY1" fmla="*/ 1359509 h 1799746"/>
                <a:gd name="connsiteX2" fmla="*/ 3027632 w 3029311"/>
                <a:gd name="connsiteY2" fmla="*/ 1481087 h 1799746"/>
                <a:gd name="connsiteX3" fmla="*/ 3028684 w 3029311"/>
                <a:gd name="connsiteY3" fmla="*/ 1481087 h 1799746"/>
                <a:gd name="connsiteX4" fmla="*/ 3028684 w 3029311"/>
                <a:gd name="connsiteY4" fmla="*/ 1501925 h 1799746"/>
                <a:gd name="connsiteX5" fmla="*/ 3029311 w 3029311"/>
                <a:gd name="connsiteY5" fmla="*/ 1514342 h 1799746"/>
                <a:gd name="connsiteX6" fmla="*/ 3029311 w 3029311"/>
                <a:gd name="connsiteY6" fmla="*/ 1514594 h 1799746"/>
                <a:gd name="connsiteX7" fmla="*/ 3028684 w 3029311"/>
                <a:gd name="connsiteY7" fmla="*/ 1514594 h 1799746"/>
                <a:gd name="connsiteX8" fmla="*/ 3028684 w 3029311"/>
                <a:gd name="connsiteY8" fmla="*/ 1640416 h 1799746"/>
                <a:gd name="connsiteX9" fmla="*/ 2869354 w 3029311"/>
                <a:gd name="connsiteY9" fmla="*/ 1799746 h 1799746"/>
                <a:gd name="connsiteX10" fmla="*/ 159330 w 3029311"/>
                <a:gd name="connsiteY10" fmla="*/ 1799746 h 1799746"/>
                <a:gd name="connsiteX11" fmla="*/ 0 w 3029311"/>
                <a:gd name="connsiteY11" fmla="*/ 1640416 h 1799746"/>
                <a:gd name="connsiteX12" fmla="*/ 1 w 3029311"/>
                <a:gd name="connsiteY12" fmla="*/ 1481087 h 1799746"/>
                <a:gd name="connsiteX13" fmla="*/ 2306 w 3029311"/>
                <a:gd name="connsiteY13" fmla="*/ 1481087 h 1799746"/>
                <a:gd name="connsiteX14" fmla="*/ 8445 w 3029311"/>
                <a:gd name="connsiteY14" fmla="*/ 1359509 h 1799746"/>
                <a:gd name="connsiteX15" fmla="*/ 1514969 w 3029311"/>
                <a:gd name="connsiteY15" fmla="*/ 0 h 1799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029311" h="1799746">
                  <a:moveTo>
                    <a:pt x="1514969" y="0"/>
                  </a:moveTo>
                  <a:cubicBezTo>
                    <a:pt x="2299045" y="0"/>
                    <a:pt x="2943943" y="595893"/>
                    <a:pt x="3021493" y="1359509"/>
                  </a:cubicBezTo>
                  <a:lnTo>
                    <a:pt x="3027632" y="1481087"/>
                  </a:lnTo>
                  <a:lnTo>
                    <a:pt x="3028684" y="1481087"/>
                  </a:lnTo>
                  <a:lnTo>
                    <a:pt x="3028684" y="1501925"/>
                  </a:lnTo>
                  <a:lnTo>
                    <a:pt x="3029311" y="1514342"/>
                  </a:lnTo>
                  <a:lnTo>
                    <a:pt x="3029311" y="1514594"/>
                  </a:lnTo>
                  <a:lnTo>
                    <a:pt x="3028684" y="1514594"/>
                  </a:lnTo>
                  <a:lnTo>
                    <a:pt x="3028684" y="1640416"/>
                  </a:lnTo>
                  <a:cubicBezTo>
                    <a:pt x="3028684" y="1728412"/>
                    <a:pt x="2957350" y="1799746"/>
                    <a:pt x="2869354" y="1799746"/>
                  </a:cubicBezTo>
                  <a:lnTo>
                    <a:pt x="159330" y="1799746"/>
                  </a:lnTo>
                  <a:cubicBezTo>
                    <a:pt x="71334" y="1799746"/>
                    <a:pt x="0" y="1728412"/>
                    <a:pt x="0" y="1640416"/>
                  </a:cubicBezTo>
                  <a:cubicBezTo>
                    <a:pt x="0" y="1587306"/>
                    <a:pt x="1" y="1534197"/>
                    <a:pt x="1" y="1481087"/>
                  </a:cubicBezTo>
                  <a:lnTo>
                    <a:pt x="2306" y="1481087"/>
                  </a:lnTo>
                  <a:lnTo>
                    <a:pt x="8445" y="1359509"/>
                  </a:lnTo>
                  <a:cubicBezTo>
                    <a:pt x="85995" y="595893"/>
                    <a:pt x="730893" y="0"/>
                    <a:pt x="1514969" y="0"/>
                  </a:cubicBezTo>
                  <a:close/>
                </a:path>
              </a:pathLst>
            </a:custGeom>
            <a:gradFill>
              <a:gsLst>
                <a:gs pos="6700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5400000" scaled="0"/>
            </a:gradFill>
            <a:ln w="12700">
              <a:solidFill>
                <a:schemeClr val="accent1">
                  <a:lumMod val="40000"/>
                  <a:lumOff val="60000"/>
                </a:schemeClr>
              </a:solidFill>
            </a:ln>
            <a:effectLst>
              <a:outerShdw blurRad="177800" algn="ctr" rotWithShape="0">
                <a:schemeClr val="tx2">
                  <a:lumMod val="60000"/>
                  <a:lumOff val="40000"/>
                  <a:alpha val="20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02" name="Freeform: Shape 4101">
              <a:extLst>
                <a:ext uri="{FF2B5EF4-FFF2-40B4-BE49-F238E27FC236}">
                  <a16:creationId xmlns:a16="http://schemas.microsoft.com/office/drawing/2014/main" id="{F66A6985-CE86-D5CF-B540-62A678203F49}"/>
                </a:ext>
              </a:extLst>
            </p:cNvPr>
            <p:cNvSpPr/>
            <p:nvPr/>
          </p:nvSpPr>
          <p:spPr>
            <a:xfrm>
              <a:off x="6095450" y="2560448"/>
              <a:ext cx="1203121" cy="601698"/>
            </a:xfrm>
            <a:custGeom>
              <a:avLst/>
              <a:gdLst>
                <a:gd name="connsiteX0" fmla="*/ 1043126 w 1043125"/>
                <a:gd name="connsiteY0" fmla="*/ 521683 h 521682"/>
                <a:gd name="connsiteX1" fmla="*/ 0 w 1043125"/>
                <a:gd name="connsiteY1" fmla="*/ 521683 h 521682"/>
                <a:gd name="connsiteX2" fmla="*/ 903523 w 1043125"/>
                <a:gd name="connsiteY2" fmla="*/ 0 h 521682"/>
                <a:gd name="connsiteX3" fmla="*/ 1043126 w 1043125"/>
                <a:gd name="connsiteY3" fmla="*/ 521683 h 521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3125" h="521682">
                  <a:moveTo>
                    <a:pt x="1043126" y="521683"/>
                  </a:moveTo>
                  <a:lnTo>
                    <a:pt x="0" y="521683"/>
                  </a:lnTo>
                  <a:lnTo>
                    <a:pt x="903523" y="0"/>
                  </a:lnTo>
                  <a:cubicBezTo>
                    <a:pt x="992302" y="153459"/>
                    <a:pt x="1043126" y="331643"/>
                    <a:pt x="1043126" y="521683"/>
                  </a:cubicBezTo>
                  <a:close/>
                </a:path>
              </a:pathLst>
            </a:custGeom>
            <a:solidFill>
              <a:schemeClr val="accent1"/>
            </a:solidFill>
            <a:ln w="0" cap="flat">
              <a:noFill/>
              <a:prstDash val="solid"/>
              <a:miter/>
            </a:ln>
          </p:spPr>
          <p:txBody>
            <a:bodyPr rtlCol="0" anchor="ctr" anchorCtr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03" name="Freeform: Shape 4102">
              <a:extLst>
                <a:ext uri="{FF2B5EF4-FFF2-40B4-BE49-F238E27FC236}">
                  <a16:creationId xmlns:a16="http://schemas.microsoft.com/office/drawing/2014/main" id="{3FD4A59C-7EB7-CAAD-259A-6D9FC3B4889A}"/>
                </a:ext>
              </a:extLst>
            </p:cNvPr>
            <p:cNvSpPr/>
            <p:nvPr/>
          </p:nvSpPr>
          <p:spPr>
            <a:xfrm>
              <a:off x="6095416" y="2120005"/>
              <a:ext cx="1042140" cy="1042141"/>
            </a:xfrm>
            <a:custGeom>
              <a:avLst/>
              <a:gdLst>
                <a:gd name="connsiteX0" fmla="*/ 903553 w 903552"/>
                <a:gd name="connsiteY0" fmla="*/ 381871 h 903553"/>
                <a:gd name="connsiteX1" fmla="*/ 30 w 903552"/>
                <a:gd name="connsiteY1" fmla="*/ 903553 h 903553"/>
                <a:gd name="connsiteX2" fmla="*/ 0 w 903552"/>
                <a:gd name="connsiteY2" fmla="*/ 903553 h 903553"/>
                <a:gd name="connsiteX3" fmla="*/ 521653 w 903552"/>
                <a:gd name="connsiteY3" fmla="*/ 0 h 903553"/>
                <a:gd name="connsiteX4" fmla="*/ 903553 w 903552"/>
                <a:gd name="connsiteY4" fmla="*/ 381871 h 903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3552" h="903553">
                  <a:moveTo>
                    <a:pt x="903553" y="381871"/>
                  </a:moveTo>
                  <a:lnTo>
                    <a:pt x="30" y="903553"/>
                  </a:lnTo>
                  <a:lnTo>
                    <a:pt x="0" y="903553"/>
                  </a:lnTo>
                  <a:lnTo>
                    <a:pt x="521653" y="0"/>
                  </a:lnTo>
                  <a:cubicBezTo>
                    <a:pt x="679949" y="91586"/>
                    <a:pt x="811967" y="223574"/>
                    <a:pt x="903553" y="381871"/>
                  </a:cubicBez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 w="0" cap="flat">
              <a:noFill/>
              <a:prstDash val="solid"/>
              <a:miter/>
            </a:ln>
          </p:spPr>
          <p:txBody>
            <a:bodyPr rtlCol="0" anchor="ctr" anchorCtr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04" name="Freeform: Shape 4103">
              <a:extLst>
                <a:ext uri="{FF2B5EF4-FFF2-40B4-BE49-F238E27FC236}">
                  <a16:creationId xmlns:a16="http://schemas.microsoft.com/office/drawing/2014/main" id="{FFFDCDAD-4E41-7A30-A1E0-1088379B44CD}"/>
                </a:ext>
              </a:extLst>
            </p:cNvPr>
            <p:cNvSpPr/>
            <p:nvPr/>
          </p:nvSpPr>
          <p:spPr>
            <a:xfrm>
              <a:off x="6095416" y="1958956"/>
              <a:ext cx="601664" cy="1203191"/>
            </a:xfrm>
            <a:custGeom>
              <a:avLst/>
              <a:gdLst>
                <a:gd name="connsiteX0" fmla="*/ 521653 w 521652"/>
                <a:gd name="connsiteY0" fmla="*/ 139633 h 1043186"/>
                <a:gd name="connsiteX1" fmla="*/ 0 w 521652"/>
                <a:gd name="connsiteY1" fmla="*/ 1043186 h 1043186"/>
                <a:gd name="connsiteX2" fmla="*/ 0 w 521652"/>
                <a:gd name="connsiteY2" fmla="*/ 0 h 1043186"/>
                <a:gd name="connsiteX3" fmla="*/ 521653 w 521652"/>
                <a:gd name="connsiteY3" fmla="*/ 139633 h 1043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1652" h="1043186">
                  <a:moveTo>
                    <a:pt x="521653" y="139633"/>
                  </a:moveTo>
                  <a:lnTo>
                    <a:pt x="0" y="1043186"/>
                  </a:lnTo>
                  <a:lnTo>
                    <a:pt x="0" y="0"/>
                  </a:lnTo>
                  <a:cubicBezTo>
                    <a:pt x="190039" y="0"/>
                    <a:pt x="368224" y="50825"/>
                    <a:pt x="521653" y="139633"/>
                  </a:cubicBez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 w="0" cap="flat">
              <a:noFill/>
              <a:prstDash val="solid"/>
              <a:miter/>
            </a:ln>
          </p:spPr>
          <p:txBody>
            <a:bodyPr rtlCol="0" anchor="ctr" anchorCtr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05" name="Freeform: Shape 4104">
              <a:extLst>
                <a:ext uri="{FF2B5EF4-FFF2-40B4-BE49-F238E27FC236}">
                  <a16:creationId xmlns:a16="http://schemas.microsoft.com/office/drawing/2014/main" id="{E47D6B83-0805-5431-9DAC-7992C3DE25D2}"/>
                </a:ext>
              </a:extLst>
            </p:cNvPr>
            <p:cNvSpPr/>
            <p:nvPr/>
          </p:nvSpPr>
          <p:spPr>
            <a:xfrm>
              <a:off x="5493752" y="1958956"/>
              <a:ext cx="601664" cy="1203191"/>
            </a:xfrm>
            <a:custGeom>
              <a:avLst/>
              <a:gdLst>
                <a:gd name="connsiteX0" fmla="*/ 521653 w 521652"/>
                <a:gd name="connsiteY0" fmla="*/ 0 h 1043186"/>
                <a:gd name="connsiteX1" fmla="*/ 521653 w 521652"/>
                <a:gd name="connsiteY1" fmla="*/ 1043186 h 1043186"/>
                <a:gd name="connsiteX2" fmla="*/ 0 w 521652"/>
                <a:gd name="connsiteY2" fmla="*/ 139633 h 1043186"/>
                <a:gd name="connsiteX3" fmla="*/ 521653 w 521652"/>
                <a:gd name="connsiteY3" fmla="*/ 0 h 1043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1652" h="1043186">
                  <a:moveTo>
                    <a:pt x="521653" y="0"/>
                  </a:moveTo>
                  <a:lnTo>
                    <a:pt x="521653" y="1043186"/>
                  </a:lnTo>
                  <a:lnTo>
                    <a:pt x="0" y="139633"/>
                  </a:lnTo>
                  <a:cubicBezTo>
                    <a:pt x="153429" y="50825"/>
                    <a:pt x="331613" y="0"/>
                    <a:pt x="521653" y="0"/>
                  </a:cubicBezTo>
                  <a:close/>
                </a:path>
              </a:pathLst>
            </a:custGeom>
            <a:solidFill>
              <a:schemeClr val="accent1">
                <a:alpha val="55000"/>
              </a:schemeClr>
            </a:solidFill>
            <a:ln w="0" cap="flat">
              <a:noFill/>
              <a:prstDash val="solid"/>
              <a:miter/>
            </a:ln>
          </p:spPr>
          <p:txBody>
            <a:bodyPr rtlCol="0" anchor="ctr" anchorCtr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06" name="Freeform: Shape 4105">
              <a:extLst>
                <a:ext uri="{FF2B5EF4-FFF2-40B4-BE49-F238E27FC236}">
                  <a16:creationId xmlns:a16="http://schemas.microsoft.com/office/drawing/2014/main" id="{0E3EDF8F-05DF-5D19-E23C-CC700E52B150}"/>
                </a:ext>
              </a:extLst>
            </p:cNvPr>
            <p:cNvSpPr/>
            <p:nvPr/>
          </p:nvSpPr>
          <p:spPr>
            <a:xfrm>
              <a:off x="5053275" y="2120005"/>
              <a:ext cx="1042140" cy="1042141"/>
            </a:xfrm>
            <a:custGeom>
              <a:avLst/>
              <a:gdLst>
                <a:gd name="connsiteX0" fmla="*/ 903553 w 903552"/>
                <a:gd name="connsiteY0" fmla="*/ 903553 h 903553"/>
                <a:gd name="connsiteX1" fmla="*/ 903523 w 903552"/>
                <a:gd name="connsiteY1" fmla="*/ 903553 h 903553"/>
                <a:gd name="connsiteX2" fmla="*/ 0 w 903552"/>
                <a:gd name="connsiteY2" fmla="*/ 381871 h 903553"/>
                <a:gd name="connsiteX3" fmla="*/ 381900 w 903552"/>
                <a:gd name="connsiteY3" fmla="*/ 0 h 903553"/>
                <a:gd name="connsiteX4" fmla="*/ 903553 w 903552"/>
                <a:gd name="connsiteY4" fmla="*/ 903553 h 903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3552" h="903553">
                  <a:moveTo>
                    <a:pt x="903553" y="903553"/>
                  </a:moveTo>
                  <a:lnTo>
                    <a:pt x="903523" y="903553"/>
                  </a:lnTo>
                  <a:lnTo>
                    <a:pt x="0" y="381871"/>
                  </a:lnTo>
                  <a:cubicBezTo>
                    <a:pt x="91586" y="223574"/>
                    <a:pt x="223604" y="91586"/>
                    <a:pt x="381900" y="0"/>
                  </a:cubicBezTo>
                  <a:lnTo>
                    <a:pt x="903553" y="903553"/>
                  </a:lnTo>
                  <a:close/>
                </a:path>
              </a:pathLst>
            </a:custGeom>
            <a:solidFill>
              <a:schemeClr val="accent1">
                <a:alpha val="40000"/>
              </a:schemeClr>
            </a:solidFill>
            <a:ln w="0" cap="flat">
              <a:noFill/>
              <a:prstDash val="solid"/>
              <a:miter/>
            </a:ln>
          </p:spPr>
          <p:txBody>
            <a:bodyPr rtlCol="0" anchor="ctr" anchorCtr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07" name="Freeform: Shape 4106">
              <a:extLst>
                <a:ext uri="{FF2B5EF4-FFF2-40B4-BE49-F238E27FC236}">
                  <a16:creationId xmlns:a16="http://schemas.microsoft.com/office/drawing/2014/main" id="{42DE53C6-AAA6-83A9-902A-D193FAFA6C4B}"/>
                </a:ext>
              </a:extLst>
            </p:cNvPr>
            <p:cNvSpPr/>
            <p:nvPr/>
          </p:nvSpPr>
          <p:spPr>
            <a:xfrm>
              <a:off x="4892260" y="2560448"/>
              <a:ext cx="1203122" cy="601698"/>
            </a:xfrm>
            <a:custGeom>
              <a:avLst/>
              <a:gdLst>
                <a:gd name="connsiteX0" fmla="*/ 1043126 w 1043126"/>
                <a:gd name="connsiteY0" fmla="*/ 521683 h 521682"/>
                <a:gd name="connsiteX1" fmla="*/ 0 w 1043126"/>
                <a:gd name="connsiteY1" fmla="*/ 521683 h 521682"/>
                <a:gd name="connsiteX2" fmla="*/ 139603 w 1043126"/>
                <a:gd name="connsiteY2" fmla="*/ 0 h 521682"/>
                <a:gd name="connsiteX3" fmla="*/ 1043126 w 1043126"/>
                <a:gd name="connsiteY3" fmla="*/ 521683 h 521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3126" h="521682">
                  <a:moveTo>
                    <a:pt x="1043126" y="521683"/>
                  </a:moveTo>
                  <a:lnTo>
                    <a:pt x="0" y="521683"/>
                  </a:lnTo>
                  <a:cubicBezTo>
                    <a:pt x="0" y="331643"/>
                    <a:pt x="50824" y="153459"/>
                    <a:pt x="139603" y="0"/>
                  </a:cubicBezTo>
                  <a:lnTo>
                    <a:pt x="1043126" y="521683"/>
                  </a:lnTo>
                  <a:close/>
                </a:path>
              </a:pathLst>
            </a:custGeom>
            <a:solidFill>
              <a:schemeClr val="accent1">
                <a:alpha val="25000"/>
              </a:schemeClr>
            </a:solidFill>
            <a:ln w="0" cap="flat">
              <a:noFill/>
              <a:prstDash val="solid"/>
              <a:miter/>
            </a:ln>
          </p:spPr>
          <p:txBody>
            <a:bodyPr rtlCol="0" anchor="ctr" anchorCtr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09" name="TextBox 4108">
              <a:extLst>
                <a:ext uri="{FF2B5EF4-FFF2-40B4-BE49-F238E27FC236}">
                  <a16:creationId xmlns:a16="http://schemas.microsoft.com/office/drawing/2014/main" id="{5F8B5087-8BD1-E8BA-F0A5-0F42C018CF76}"/>
                </a:ext>
              </a:extLst>
            </p:cNvPr>
            <p:cNvSpPr txBox="1"/>
            <p:nvPr/>
          </p:nvSpPr>
          <p:spPr>
            <a:xfrm rot="17148723">
              <a:off x="4579729" y="2517124"/>
              <a:ext cx="1194617" cy="769896"/>
            </a:xfrm>
            <a:prstGeom prst="rect">
              <a:avLst/>
            </a:prstGeom>
            <a:noFill/>
          </p:spPr>
          <p:txBody>
            <a:bodyPr wrap="none" rtlCol="0" anchor="ctr" anchorCtr="0">
              <a:prstTxWarp prst="textArchUp">
                <a:avLst>
                  <a:gd name="adj" fmla="val 10800312"/>
                </a:avLst>
              </a:prstTxWarp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ontserrat" panose="00000500000000000000" pitchFamily="2" charset="0"/>
                  <a:ea typeface="+mn-ea"/>
                  <a:cs typeface="+mn-cs"/>
                </a:rPr>
                <a:t>Worse</a:t>
              </a:r>
            </a:p>
          </p:txBody>
        </p:sp>
        <p:sp>
          <p:nvSpPr>
            <p:cNvPr id="4110" name="TextBox 4109">
              <a:extLst>
                <a:ext uri="{FF2B5EF4-FFF2-40B4-BE49-F238E27FC236}">
                  <a16:creationId xmlns:a16="http://schemas.microsoft.com/office/drawing/2014/main" id="{58CCDD0E-C066-CB1A-8D6F-AD5B48523681}"/>
                </a:ext>
              </a:extLst>
            </p:cNvPr>
            <p:cNvSpPr txBox="1"/>
            <p:nvPr/>
          </p:nvSpPr>
          <p:spPr>
            <a:xfrm rot="18921916">
              <a:off x="4784307" y="2098003"/>
              <a:ext cx="1280973" cy="769896"/>
            </a:xfrm>
            <a:prstGeom prst="rect">
              <a:avLst/>
            </a:prstGeom>
            <a:noFill/>
          </p:spPr>
          <p:txBody>
            <a:bodyPr wrap="none" rtlCol="0" anchor="ctr" anchorCtr="0">
              <a:prstTxWarp prst="textArchUp">
                <a:avLst>
                  <a:gd name="adj" fmla="val 10800312"/>
                </a:avLst>
              </a:prstTxWarp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ontserrat" panose="00000500000000000000" pitchFamily="2" charset="0"/>
                  <a:ea typeface="+mn-ea"/>
                  <a:cs typeface="+mn-cs"/>
                </a:rPr>
                <a:t>Bad</a:t>
              </a:r>
            </a:p>
          </p:txBody>
        </p:sp>
        <p:sp>
          <p:nvSpPr>
            <p:cNvPr id="4111" name="TextBox 4110">
              <a:extLst>
                <a:ext uri="{FF2B5EF4-FFF2-40B4-BE49-F238E27FC236}">
                  <a16:creationId xmlns:a16="http://schemas.microsoft.com/office/drawing/2014/main" id="{6598BCEA-F0C9-1F43-94C1-3CAEA16429B3}"/>
                </a:ext>
              </a:extLst>
            </p:cNvPr>
            <p:cNvSpPr txBox="1"/>
            <p:nvPr/>
          </p:nvSpPr>
          <p:spPr>
            <a:xfrm rot="20719820">
              <a:off x="5235850" y="1853851"/>
              <a:ext cx="1235638" cy="769896"/>
            </a:xfrm>
            <a:prstGeom prst="rect">
              <a:avLst/>
            </a:prstGeom>
            <a:noFill/>
          </p:spPr>
          <p:txBody>
            <a:bodyPr wrap="none" rtlCol="0" anchor="ctr" anchorCtr="0">
              <a:prstTxWarp prst="textArchUp">
                <a:avLst>
                  <a:gd name="adj" fmla="val 10800312"/>
                </a:avLst>
              </a:prstTxWarp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ontserrat" panose="00000500000000000000" pitchFamily="2" charset="0"/>
                  <a:ea typeface="+mn-ea"/>
                  <a:cs typeface="+mn-cs"/>
                </a:rPr>
                <a:t>Avg</a:t>
              </a:r>
            </a:p>
          </p:txBody>
        </p:sp>
        <p:sp>
          <p:nvSpPr>
            <p:cNvPr id="4112" name="TextBox 4111">
              <a:extLst>
                <a:ext uri="{FF2B5EF4-FFF2-40B4-BE49-F238E27FC236}">
                  <a16:creationId xmlns:a16="http://schemas.microsoft.com/office/drawing/2014/main" id="{62BFA20F-6490-01CA-0BF9-8C3C116D29C5}"/>
                </a:ext>
              </a:extLst>
            </p:cNvPr>
            <p:cNvSpPr txBox="1"/>
            <p:nvPr/>
          </p:nvSpPr>
          <p:spPr>
            <a:xfrm rot="916158">
              <a:off x="5658042" y="1856431"/>
              <a:ext cx="1377407" cy="769896"/>
            </a:xfrm>
            <a:prstGeom prst="rect">
              <a:avLst/>
            </a:prstGeom>
            <a:noFill/>
          </p:spPr>
          <p:txBody>
            <a:bodyPr wrap="none" rtlCol="0" anchor="ctr" anchorCtr="0">
              <a:prstTxWarp prst="textArchUp">
                <a:avLst>
                  <a:gd name="adj" fmla="val 10800312"/>
                </a:avLst>
              </a:prstTxWarp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ontserrat" panose="00000500000000000000" pitchFamily="2" charset="0"/>
                  <a:ea typeface="+mn-ea"/>
                  <a:cs typeface="+mn-cs"/>
                </a:rPr>
                <a:t>Good</a:t>
              </a:r>
            </a:p>
          </p:txBody>
        </p:sp>
        <p:sp>
          <p:nvSpPr>
            <p:cNvPr id="4113" name="TextBox 4112">
              <a:extLst>
                <a:ext uri="{FF2B5EF4-FFF2-40B4-BE49-F238E27FC236}">
                  <a16:creationId xmlns:a16="http://schemas.microsoft.com/office/drawing/2014/main" id="{9F34EFB3-B18E-177B-87E4-84C0EE1E3C3F}"/>
                </a:ext>
              </a:extLst>
            </p:cNvPr>
            <p:cNvSpPr txBox="1"/>
            <p:nvPr/>
          </p:nvSpPr>
          <p:spPr>
            <a:xfrm rot="2674181">
              <a:off x="6152583" y="2097240"/>
              <a:ext cx="1225233" cy="769896"/>
            </a:xfrm>
            <a:prstGeom prst="rect">
              <a:avLst/>
            </a:prstGeom>
            <a:noFill/>
          </p:spPr>
          <p:txBody>
            <a:bodyPr wrap="none" rtlCol="0" anchor="ctr" anchorCtr="0">
              <a:prstTxWarp prst="textArchUp">
                <a:avLst>
                  <a:gd name="adj" fmla="val 10800312"/>
                </a:avLst>
              </a:prstTxWarp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ontserrat" panose="00000500000000000000" pitchFamily="2" charset="0"/>
                  <a:ea typeface="+mn-ea"/>
                  <a:cs typeface="+mn-cs"/>
                </a:rPr>
                <a:t>Better</a:t>
              </a:r>
            </a:p>
          </p:txBody>
        </p:sp>
        <p:sp>
          <p:nvSpPr>
            <p:cNvPr id="4114" name="TextBox 4113">
              <a:extLst>
                <a:ext uri="{FF2B5EF4-FFF2-40B4-BE49-F238E27FC236}">
                  <a16:creationId xmlns:a16="http://schemas.microsoft.com/office/drawing/2014/main" id="{790B26D5-5429-B49D-F1C9-60C2CB1AB97C}"/>
                </a:ext>
              </a:extLst>
            </p:cNvPr>
            <p:cNvSpPr txBox="1"/>
            <p:nvPr/>
          </p:nvSpPr>
          <p:spPr>
            <a:xfrm rot="4492393">
              <a:off x="6321934" y="2526537"/>
              <a:ext cx="1385524" cy="774194"/>
            </a:xfrm>
            <a:prstGeom prst="rect">
              <a:avLst/>
            </a:prstGeom>
            <a:noFill/>
          </p:spPr>
          <p:txBody>
            <a:bodyPr wrap="none" rtlCol="0" anchor="ctr" anchorCtr="0">
              <a:prstTxWarp prst="textArchUp">
                <a:avLst>
                  <a:gd name="adj" fmla="val 10800312"/>
                </a:avLst>
              </a:prstTxWarp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ontserrat" panose="00000500000000000000" pitchFamily="2" charset="0"/>
                  <a:ea typeface="+mn-ea"/>
                  <a:cs typeface="+mn-cs"/>
                </a:rPr>
                <a:t>Best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4270C7E-40E9-3402-84C2-375F27219C17}"/>
              </a:ext>
            </a:extLst>
          </p:cNvPr>
          <p:cNvGrpSpPr/>
          <p:nvPr/>
        </p:nvGrpSpPr>
        <p:grpSpPr>
          <a:xfrm>
            <a:off x="871184" y="1624726"/>
            <a:ext cx="3029311" cy="1981670"/>
            <a:chOff x="871184" y="1624726"/>
            <a:chExt cx="3029311" cy="1981670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1A981D41-1281-11D8-9474-D9AB4AAE5D71}"/>
                </a:ext>
              </a:extLst>
            </p:cNvPr>
            <p:cNvSpPr/>
            <p:nvPr/>
          </p:nvSpPr>
          <p:spPr>
            <a:xfrm>
              <a:off x="871184" y="1624726"/>
              <a:ext cx="3029311" cy="1799746"/>
            </a:xfrm>
            <a:custGeom>
              <a:avLst/>
              <a:gdLst>
                <a:gd name="connsiteX0" fmla="*/ 1514969 w 3029311"/>
                <a:gd name="connsiteY0" fmla="*/ 0 h 1799746"/>
                <a:gd name="connsiteX1" fmla="*/ 3021493 w 3029311"/>
                <a:gd name="connsiteY1" fmla="*/ 1359509 h 1799746"/>
                <a:gd name="connsiteX2" fmla="*/ 3027632 w 3029311"/>
                <a:gd name="connsiteY2" fmla="*/ 1481087 h 1799746"/>
                <a:gd name="connsiteX3" fmla="*/ 3028684 w 3029311"/>
                <a:gd name="connsiteY3" fmla="*/ 1481087 h 1799746"/>
                <a:gd name="connsiteX4" fmla="*/ 3028684 w 3029311"/>
                <a:gd name="connsiteY4" fmla="*/ 1501925 h 1799746"/>
                <a:gd name="connsiteX5" fmla="*/ 3029311 w 3029311"/>
                <a:gd name="connsiteY5" fmla="*/ 1514342 h 1799746"/>
                <a:gd name="connsiteX6" fmla="*/ 3029311 w 3029311"/>
                <a:gd name="connsiteY6" fmla="*/ 1514594 h 1799746"/>
                <a:gd name="connsiteX7" fmla="*/ 3028684 w 3029311"/>
                <a:gd name="connsiteY7" fmla="*/ 1514594 h 1799746"/>
                <a:gd name="connsiteX8" fmla="*/ 3028684 w 3029311"/>
                <a:gd name="connsiteY8" fmla="*/ 1640416 h 1799746"/>
                <a:gd name="connsiteX9" fmla="*/ 2869354 w 3029311"/>
                <a:gd name="connsiteY9" fmla="*/ 1799746 h 1799746"/>
                <a:gd name="connsiteX10" fmla="*/ 159330 w 3029311"/>
                <a:gd name="connsiteY10" fmla="*/ 1799746 h 1799746"/>
                <a:gd name="connsiteX11" fmla="*/ 0 w 3029311"/>
                <a:gd name="connsiteY11" fmla="*/ 1640416 h 1799746"/>
                <a:gd name="connsiteX12" fmla="*/ 1 w 3029311"/>
                <a:gd name="connsiteY12" fmla="*/ 1481087 h 1799746"/>
                <a:gd name="connsiteX13" fmla="*/ 2306 w 3029311"/>
                <a:gd name="connsiteY13" fmla="*/ 1481087 h 1799746"/>
                <a:gd name="connsiteX14" fmla="*/ 8445 w 3029311"/>
                <a:gd name="connsiteY14" fmla="*/ 1359509 h 1799746"/>
                <a:gd name="connsiteX15" fmla="*/ 1514969 w 3029311"/>
                <a:gd name="connsiteY15" fmla="*/ 0 h 1799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029311" h="1799746">
                  <a:moveTo>
                    <a:pt x="1514969" y="0"/>
                  </a:moveTo>
                  <a:cubicBezTo>
                    <a:pt x="2299045" y="0"/>
                    <a:pt x="2943943" y="595893"/>
                    <a:pt x="3021493" y="1359509"/>
                  </a:cubicBezTo>
                  <a:lnTo>
                    <a:pt x="3027632" y="1481087"/>
                  </a:lnTo>
                  <a:lnTo>
                    <a:pt x="3028684" y="1481087"/>
                  </a:lnTo>
                  <a:lnTo>
                    <a:pt x="3028684" y="1501925"/>
                  </a:lnTo>
                  <a:lnTo>
                    <a:pt x="3029311" y="1514342"/>
                  </a:lnTo>
                  <a:lnTo>
                    <a:pt x="3029311" y="1514594"/>
                  </a:lnTo>
                  <a:lnTo>
                    <a:pt x="3028684" y="1514594"/>
                  </a:lnTo>
                  <a:lnTo>
                    <a:pt x="3028684" y="1640416"/>
                  </a:lnTo>
                  <a:cubicBezTo>
                    <a:pt x="3028684" y="1728412"/>
                    <a:pt x="2957350" y="1799746"/>
                    <a:pt x="2869354" y="1799746"/>
                  </a:cubicBezTo>
                  <a:lnTo>
                    <a:pt x="159330" y="1799746"/>
                  </a:lnTo>
                  <a:cubicBezTo>
                    <a:pt x="71334" y="1799746"/>
                    <a:pt x="0" y="1728412"/>
                    <a:pt x="0" y="1640416"/>
                  </a:cubicBezTo>
                  <a:cubicBezTo>
                    <a:pt x="0" y="1587306"/>
                    <a:pt x="1" y="1534197"/>
                    <a:pt x="1" y="1481087"/>
                  </a:cubicBezTo>
                  <a:lnTo>
                    <a:pt x="2306" y="1481087"/>
                  </a:lnTo>
                  <a:lnTo>
                    <a:pt x="8445" y="1359509"/>
                  </a:lnTo>
                  <a:cubicBezTo>
                    <a:pt x="85995" y="595893"/>
                    <a:pt x="730893" y="0"/>
                    <a:pt x="1514969" y="0"/>
                  </a:cubicBezTo>
                  <a:close/>
                </a:path>
              </a:pathLst>
            </a:custGeom>
            <a:gradFill>
              <a:gsLst>
                <a:gs pos="6700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5400000" scaled="0"/>
            </a:gradFill>
            <a:ln w="12700">
              <a:solidFill>
                <a:schemeClr val="accent1">
                  <a:lumMod val="40000"/>
                  <a:lumOff val="60000"/>
                </a:schemeClr>
              </a:solidFill>
            </a:ln>
            <a:effectLst>
              <a:outerShdw blurRad="177800" algn="ctr" rotWithShape="0">
                <a:schemeClr val="tx2">
                  <a:lumMod val="60000"/>
                  <a:lumOff val="40000"/>
                  <a:alpha val="20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49" name="Freeform: Shape 4148">
              <a:extLst>
                <a:ext uri="{FF2B5EF4-FFF2-40B4-BE49-F238E27FC236}">
                  <a16:creationId xmlns:a16="http://schemas.microsoft.com/office/drawing/2014/main" id="{0417AC1F-2766-E88F-48C2-09E636A8F1FC}"/>
                </a:ext>
              </a:extLst>
            </p:cNvPr>
            <p:cNvSpPr/>
            <p:nvPr/>
          </p:nvSpPr>
          <p:spPr>
            <a:xfrm>
              <a:off x="2385602" y="2560448"/>
              <a:ext cx="1203121" cy="601698"/>
            </a:xfrm>
            <a:custGeom>
              <a:avLst/>
              <a:gdLst>
                <a:gd name="connsiteX0" fmla="*/ 1043126 w 1043125"/>
                <a:gd name="connsiteY0" fmla="*/ 521683 h 521682"/>
                <a:gd name="connsiteX1" fmla="*/ 0 w 1043125"/>
                <a:gd name="connsiteY1" fmla="*/ 521683 h 521682"/>
                <a:gd name="connsiteX2" fmla="*/ 903523 w 1043125"/>
                <a:gd name="connsiteY2" fmla="*/ 0 h 521682"/>
                <a:gd name="connsiteX3" fmla="*/ 1043126 w 1043125"/>
                <a:gd name="connsiteY3" fmla="*/ 521683 h 521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3125" h="521682">
                  <a:moveTo>
                    <a:pt x="1043126" y="521683"/>
                  </a:moveTo>
                  <a:lnTo>
                    <a:pt x="0" y="521683"/>
                  </a:lnTo>
                  <a:lnTo>
                    <a:pt x="903523" y="0"/>
                  </a:lnTo>
                  <a:cubicBezTo>
                    <a:pt x="992302" y="153459"/>
                    <a:pt x="1043126" y="331643"/>
                    <a:pt x="1043126" y="521683"/>
                  </a:cubicBezTo>
                  <a:close/>
                </a:path>
              </a:pathLst>
            </a:custGeom>
            <a:solidFill>
              <a:schemeClr val="accent1"/>
            </a:solidFill>
            <a:ln w="0" cap="flat">
              <a:noFill/>
              <a:prstDash val="solid"/>
              <a:miter/>
            </a:ln>
          </p:spPr>
          <p:txBody>
            <a:bodyPr rtlCol="0" anchor="ctr" anchorCtr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50" name="Freeform: Shape 4149">
              <a:extLst>
                <a:ext uri="{FF2B5EF4-FFF2-40B4-BE49-F238E27FC236}">
                  <a16:creationId xmlns:a16="http://schemas.microsoft.com/office/drawing/2014/main" id="{8FA55C30-89CA-CE8C-5394-D298AA121185}"/>
                </a:ext>
              </a:extLst>
            </p:cNvPr>
            <p:cNvSpPr/>
            <p:nvPr/>
          </p:nvSpPr>
          <p:spPr>
            <a:xfrm>
              <a:off x="2385568" y="2120005"/>
              <a:ext cx="1042140" cy="1042141"/>
            </a:xfrm>
            <a:custGeom>
              <a:avLst/>
              <a:gdLst>
                <a:gd name="connsiteX0" fmla="*/ 903553 w 903552"/>
                <a:gd name="connsiteY0" fmla="*/ 381871 h 903553"/>
                <a:gd name="connsiteX1" fmla="*/ 30 w 903552"/>
                <a:gd name="connsiteY1" fmla="*/ 903553 h 903553"/>
                <a:gd name="connsiteX2" fmla="*/ 0 w 903552"/>
                <a:gd name="connsiteY2" fmla="*/ 903553 h 903553"/>
                <a:gd name="connsiteX3" fmla="*/ 521653 w 903552"/>
                <a:gd name="connsiteY3" fmla="*/ 0 h 903553"/>
                <a:gd name="connsiteX4" fmla="*/ 903553 w 903552"/>
                <a:gd name="connsiteY4" fmla="*/ 381871 h 903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3552" h="903553">
                  <a:moveTo>
                    <a:pt x="903553" y="381871"/>
                  </a:moveTo>
                  <a:lnTo>
                    <a:pt x="30" y="903553"/>
                  </a:lnTo>
                  <a:lnTo>
                    <a:pt x="0" y="903553"/>
                  </a:lnTo>
                  <a:lnTo>
                    <a:pt x="521653" y="0"/>
                  </a:lnTo>
                  <a:cubicBezTo>
                    <a:pt x="679949" y="91586"/>
                    <a:pt x="811967" y="223574"/>
                    <a:pt x="903553" y="381871"/>
                  </a:cubicBez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 w="0" cap="flat">
              <a:noFill/>
              <a:prstDash val="solid"/>
              <a:miter/>
            </a:ln>
          </p:spPr>
          <p:txBody>
            <a:bodyPr rtlCol="0" anchor="ctr" anchorCtr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51" name="Freeform: Shape 4150">
              <a:extLst>
                <a:ext uri="{FF2B5EF4-FFF2-40B4-BE49-F238E27FC236}">
                  <a16:creationId xmlns:a16="http://schemas.microsoft.com/office/drawing/2014/main" id="{C4AD11E1-8D96-5F2F-B34A-0E14F9792F3D}"/>
                </a:ext>
              </a:extLst>
            </p:cNvPr>
            <p:cNvSpPr/>
            <p:nvPr/>
          </p:nvSpPr>
          <p:spPr>
            <a:xfrm>
              <a:off x="2385568" y="1958956"/>
              <a:ext cx="601664" cy="1203191"/>
            </a:xfrm>
            <a:custGeom>
              <a:avLst/>
              <a:gdLst>
                <a:gd name="connsiteX0" fmla="*/ 521653 w 521652"/>
                <a:gd name="connsiteY0" fmla="*/ 139633 h 1043186"/>
                <a:gd name="connsiteX1" fmla="*/ 0 w 521652"/>
                <a:gd name="connsiteY1" fmla="*/ 1043186 h 1043186"/>
                <a:gd name="connsiteX2" fmla="*/ 0 w 521652"/>
                <a:gd name="connsiteY2" fmla="*/ 0 h 1043186"/>
                <a:gd name="connsiteX3" fmla="*/ 521653 w 521652"/>
                <a:gd name="connsiteY3" fmla="*/ 139633 h 1043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1652" h="1043186">
                  <a:moveTo>
                    <a:pt x="521653" y="139633"/>
                  </a:moveTo>
                  <a:lnTo>
                    <a:pt x="0" y="1043186"/>
                  </a:lnTo>
                  <a:lnTo>
                    <a:pt x="0" y="0"/>
                  </a:lnTo>
                  <a:cubicBezTo>
                    <a:pt x="190039" y="0"/>
                    <a:pt x="368224" y="50825"/>
                    <a:pt x="521653" y="139633"/>
                  </a:cubicBez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 w="0" cap="flat">
              <a:noFill/>
              <a:prstDash val="solid"/>
              <a:miter/>
            </a:ln>
          </p:spPr>
          <p:txBody>
            <a:bodyPr rtlCol="0" anchor="ctr" anchorCtr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52" name="Freeform: Shape 4151">
              <a:extLst>
                <a:ext uri="{FF2B5EF4-FFF2-40B4-BE49-F238E27FC236}">
                  <a16:creationId xmlns:a16="http://schemas.microsoft.com/office/drawing/2014/main" id="{8F54A6AF-6E75-F2D3-BD8E-8102A89266F5}"/>
                </a:ext>
              </a:extLst>
            </p:cNvPr>
            <p:cNvSpPr/>
            <p:nvPr/>
          </p:nvSpPr>
          <p:spPr>
            <a:xfrm>
              <a:off x="1783904" y="1958956"/>
              <a:ext cx="601664" cy="1203191"/>
            </a:xfrm>
            <a:custGeom>
              <a:avLst/>
              <a:gdLst>
                <a:gd name="connsiteX0" fmla="*/ 521653 w 521652"/>
                <a:gd name="connsiteY0" fmla="*/ 0 h 1043186"/>
                <a:gd name="connsiteX1" fmla="*/ 521653 w 521652"/>
                <a:gd name="connsiteY1" fmla="*/ 1043186 h 1043186"/>
                <a:gd name="connsiteX2" fmla="*/ 0 w 521652"/>
                <a:gd name="connsiteY2" fmla="*/ 139633 h 1043186"/>
                <a:gd name="connsiteX3" fmla="*/ 521653 w 521652"/>
                <a:gd name="connsiteY3" fmla="*/ 0 h 1043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1652" h="1043186">
                  <a:moveTo>
                    <a:pt x="521653" y="0"/>
                  </a:moveTo>
                  <a:lnTo>
                    <a:pt x="521653" y="1043186"/>
                  </a:lnTo>
                  <a:lnTo>
                    <a:pt x="0" y="139633"/>
                  </a:lnTo>
                  <a:cubicBezTo>
                    <a:pt x="153429" y="50825"/>
                    <a:pt x="331613" y="0"/>
                    <a:pt x="521653" y="0"/>
                  </a:cubicBezTo>
                  <a:close/>
                </a:path>
              </a:pathLst>
            </a:custGeom>
            <a:solidFill>
              <a:schemeClr val="accent1">
                <a:alpha val="55000"/>
              </a:schemeClr>
            </a:solidFill>
            <a:ln w="0" cap="flat">
              <a:noFill/>
              <a:prstDash val="solid"/>
              <a:miter/>
            </a:ln>
          </p:spPr>
          <p:txBody>
            <a:bodyPr rtlCol="0" anchor="ctr" anchorCtr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53" name="Freeform: Shape 4152">
              <a:extLst>
                <a:ext uri="{FF2B5EF4-FFF2-40B4-BE49-F238E27FC236}">
                  <a16:creationId xmlns:a16="http://schemas.microsoft.com/office/drawing/2014/main" id="{F78EC5CC-73AB-02F8-DE3F-33E19632FCD9}"/>
                </a:ext>
              </a:extLst>
            </p:cNvPr>
            <p:cNvSpPr/>
            <p:nvPr/>
          </p:nvSpPr>
          <p:spPr>
            <a:xfrm>
              <a:off x="1343427" y="2120005"/>
              <a:ext cx="1042140" cy="1042141"/>
            </a:xfrm>
            <a:custGeom>
              <a:avLst/>
              <a:gdLst>
                <a:gd name="connsiteX0" fmla="*/ 903553 w 903552"/>
                <a:gd name="connsiteY0" fmla="*/ 903553 h 903553"/>
                <a:gd name="connsiteX1" fmla="*/ 903523 w 903552"/>
                <a:gd name="connsiteY1" fmla="*/ 903553 h 903553"/>
                <a:gd name="connsiteX2" fmla="*/ 0 w 903552"/>
                <a:gd name="connsiteY2" fmla="*/ 381871 h 903553"/>
                <a:gd name="connsiteX3" fmla="*/ 381900 w 903552"/>
                <a:gd name="connsiteY3" fmla="*/ 0 h 903553"/>
                <a:gd name="connsiteX4" fmla="*/ 903553 w 903552"/>
                <a:gd name="connsiteY4" fmla="*/ 903553 h 903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3552" h="903553">
                  <a:moveTo>
                    <a:pt x="903553" y="903553"/>
                  </a:moveTo>
                  <a:lnTo>
                    <a:pt x="903523" y="903553"/>
                  </a:lnTo>
                  <a:lnTo>
                    <a:pt x="0" y="381871"/>
                  </a:lnTo>
                  <a:cubicBezTo>
                    <a:pt x="91586" y="223574"/>
                    <a:pt x="223604" y="91586"/>
                    <a:pt x="381900" y="0"/>
                  </a:cubicBezTo>
                  <a:lnTo>
                    <a:pt x="903553" y="903553"/>
                  </a:lnTo>
                  <a:close/>
                </a:path>
              </a:pathLst>
            </a:custGeom>
            <a:solidFill>
              <a:schemeClr val="accent1">
                <a:alpha val="40000"/>
              </a:schemeClr>
            </a:solidFill>
            <a:ln w="0" cap="flat">
              <a:noFill/>
              <a:prstDash val="solid"/>
              <a:miter/>
            </a:ln>
          </p:spPr>
          <p:txBody>
            <a:bodyPr rtlCol="0" anchor="ctr" anchorCtr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54" name="Freeform: Shape 4153">
              <a:extLst>
                <a:ext uri="{FF2B5EF4-FFF2-40B4-BE49-F238E27FC236}">
                  <a16:creationId xmlns:a16="http://schemas.microsoft.com/office/drawing/2014/main" id="{664ACB63-4B93-88D9-7D88-3E4089F0A7CF}"/>
                </a:ext>
              </a:extLst>
            </p:cNvPr>
            <p:cNvSpPr/>
            <p:nvPr/>
          </p:nvSpPr>
          <p:spPr>
            <a:xfrm>
              <a:off x="1182412" y="2560448"/>
              <a:ext cx="1203122" cy="601698"/>
            </a:xfrm>
            <a:custGeom>
              <a:avLst/>
              <a:gdLst>
                <a:gd name="connsiteX0" fmla="*/ 1043126 w 1043126"/>
                <a:gd name="connsiteY0" fmla="*/ 521683 h 521682"/>
                <a:gd name="connsiteX1" fmla="*/ 0 w 1043126"/>
                <a:gd name="connsiteY1" fmla="*/ 521683 h 521682"/>
                <a:gd name="connsiteX2" fmla="*/ 139603 w 1043126"/>
                <a:gd name="connsiteY2" fmla="*/ 0 h 521682"/>
                <a:gd name="connsiteX3" fmla="*/ 1043126 w 1043126"/>
                <a:gd name="connsiteY3" fmla="*/ 521683 h 521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3126" h="521682">
                  <a:moveTo>
                    <a:pt x="1043126" y="521683"/>
                  </a:moveTo>
                  <a:lnTo>
                    <a:pt x="0" y="521683"/>
                  </a:lnTo>
                  <a:cubicBezTo>
                    <a:pt x="0" y="331643"/>
                    <a:pt x="50824" y="153459"/>
                    <a:pt x="139603" y="0"/>
                  </a:cubicBezTo>
                  <a:lnTo>
                    <a:pt x="1043126" y="521683"/>
                  </a:lnTo>
                  <a:close/>
                </a:path>
              </a:pathLst>
            </a:custGeom>
            <a:solidFill>
              <a:schemeClr val="accent1">
                <a:alpha val="25000"/>
              </a:schemeClr>
            </a:solidFill>
            <a:ln w="0" cap="flat">
              <a:noFill/>
              <a:prstDash val="solid"/>
              <a:miter/>
            </a:ln>
          </p:spPr>
          <p:txBody>
            <a:bodyPr rtlCol="0" anchor="ctr" anchorCtr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56" name="TextBox 4155">
              <a:extLst>
                <a:ext uri="{FF2B5EF4-FFF2-40B4-BE49-F238E27FC236}">
                  <a16:creationId xmlns:a16="http://schemas.microsoft.com/office/drawing/2014/main" id="{69204C22-3DBC-38D8-60BA-710BED5E5C47}"/>
                </a:ext>
              </a:extLst>
            </p:cNvPr>
            <p:cNvSpPr txBox="1"/>
            <p:nvPr/>
          </p:nvSpPr>
          <p:spPr>
            <a:xfrm rot="17148723">
              <a:off x="869881" y="2517124"/>
              <a:ext cx="1194617" cy="769896"/>
            </a:xfrm>
            <a:prstGeom prst="rect">
              <a:avLst/>
            </a:prstGeom>
            <a:noFill/>
          </p:spPr>
          <p:txBody>
            <a:bodyPr wrap="none" rtlCol="0" anchor="ctr" anchorCtr="0">
              <a:prstTxWarp prst="textArchUp">
                <a:avLst>
                  <a:gd name="adj" fmla="val 10800312"/>
                </a:avLst>
              </a:prstTxWarp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ontserrat" panose="00000500000000000000" pitchFamily="2" charset="0"/>
                  <a:ea typeface="+mn-ea"/>
                  <a:cs typeface="+mn-cs"/>
                </a:rPr>
                <a:t>Worse</a:t>
              </a:r>
            </a:p>
          </p:txBody>
        </p:sp>
        <p:sp>
          <p:nvSpPr>
            <p:cNvPr id="4157" name="TextBox 4156">
              <a:extLst>
                <a:ext uri="{FF2B5EF4-FFF2-40B4-BE49-F238E27FC236}">
                  <a16:creationId xmlns:a16="http://schemas.microsoft.com/office/drawing/2014/main" id="{7F539AEC-C8ED-E310-D931-7EFA282946EA}"/>
                </a:ext>
              </a:extLst>
            </p:cNvPr>
            <p:cNvSpPr txBox="1"/>
            <p:nvPr/>
          </p:nvSpPr>
          <p:spPr>
            <a:xfrm rot="18921916">
              <a:off x="1074459" y="2098003"/>
              <a:ext cx="1280973" cy="769896"/>
            </a:xfrm>
            <a:prstGeom prst="rect">
              <a:avLst/>
            </a:prstGeom>
            <a:noFill/>
          </p:spPr>
          <p:txBody>
            <a:bodyPr wrap="none" rtlCol="0" anchor="ctr" anchorCtr="0">
              <a:prstTxWarp prst="textArchUp">
                <a:avLst>
                  <a:gd name="adj" fmla="val 10800312"/>
                </a:avLst>
              </a:prstTxWarp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ontserrat" panose="00000500000000000000" pitchFamily="2" charset="0"/>
                  <a:ea typeface="+mn-ea"/>
                  <a:cs typeface="+mn-cs"/>
                </a:rPr>
                <a:t>Bad</a:t>
              </a:r>
            </a:p>
          </p:txBody>
        </p:sp>
        <p:sp>
          <p:nvSpPr>
            <p:cNvPr id="4158" name="TextBox 4157">
              <a:extLst>
                <a:ext uri="{FF2B5EF4-FFF2-40B4-BE49-F238E27FC236}">
                  <a16:creationId xmlns:a16="http://schemas.microsoft.com/office/drawing/2014/main" id="{7BB6F792-2CEA-DCFD-7C31-B5A0CF184D7D}"/>
                </a:ext>
              </a:extLst>
            </p:cNvPr>
            <p:cNvSpPr txBox="1"/>
            <p:nvPr/>
          </p:nvSpPr>
          <p:spPr>
            <a:xfrm rot="20719820">
              <a:off x="1526002" y="1853851"/>
              <a:ext cx="1235638" cy="769896"/>
            </a:xfrm>
            <a:prstGeom prst="rect">
              <a:avLst/>
            </a:prstGeom>
            <a:noFill/>
          </p:spPr>
          <p:txBody>
            <a:bodyPr wrap="none" rtlCol="0" anchor="ctr" anchorCtr="0">
              <a:prstTxWarp prst="textArchUp">
                <a:avLst>
                  <a:gd name="adj" fmla="val 10800312"/>
                </a:avLst>
              </a:prstTxWarp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ontserrat" panose="00000500000000000000" pitchFamily="2" charset="0"/>
                  <a:ea typeface="+mn-ea"/>
                  <a:cs typeface="+mn-cs"/>
                </a:rPr>
                <a:t>Avg</a:t>
              </a:r>
            </a:p>
          </p:txBody>
        </p:sp>
        <p:sp>
          <p:nvSpPr>
            <p:cNvPr id="4159" name="TextBox 4158">
              <a:extLst>
                <a:ext uri="{FF2B5EF4-FFF2-40B4-BE49-F238E27FC236}">
                  <a16:creationId xmlns:a16="http://schemas.microsoft.com/office/drawing/2014/main" id="{5107058B-E2BA-DC3F-8D67-66458C083419}"/>
                </a:ext>
              </a:extLst>
            </p:cNvPr>
            <p:cNvSpPr txBox="1"/>
            <p:nvPr/>
          </p:nvSpPr>
          <p:spPr>
            <a:xfrm rot="916158">
              <a:off x="1948194" y="1856431"/>
              <a:ext cx="1377407" cy="769896"/>
            </a:xfrm>
            <a:prstGeom prst="rect">
              <a:avLst/>
            </a:prstGeom>
            <a:noFill/>
          </p:spPr>
          <p:txBody>
            <a:bodyPr wrap="none" rtlCol="0" anchor="ctr" anchorCtr="0">
              <a:prstTxWarp prst="textArchUp">
                <a:avLst>
                  <a:gd name="adj" fmla="val 10800312"/>
                </a:avLst>
              </a:prstTxWarp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ontserrat" panose="00000500000000000000" pitchFamily="2" charset="0"/>
                  <a:ea typeface="+mn-ea"/>
                  <a:cs typeface="+mn-cs"/>
                </a:rPr>
                <a:t>Good</a:t>
              </a:r>
            </a:p>
          </p:txBody>
        </p:sp>
        <p:sp>
          <p:nvSpPr>
            <p:cNvPr id="4160" name="TextBox 4159">
              <a:extLst>
                <a:ext uri="{FF2B5EF4-FFF2-40B4-BE49-F238E27FC236}">
                  <a16:creationId xmlns:a16="http://schemas.microsoft.com/office/drawing/2014/main" id="{C0650C0B-DC71-6C5E-2999-CE45D578A210}"/>
                </a:ext>
              </a:extLst>
            </p:cNvPr>
            <p:cNvSpPr txBox="1"/>
            <p:nvPr/>
          </p:nvSpPr>
          <p:spPr>
            <a:xfrm rot="2674181">
              <a:off x="2442735" y="2097240"/>
              <a:ext cx="1225233" cy="769896"/>
            </a:xfrm>
            <a:prstGeom prst="rect">
              <a:avLst/>
            </a:prstGeom>
            <a:noFill/>
          </p:spPr>
          <p:txBody>
            <a:bodyPr wrap="none" rtlCol="0" anchor="ctr" anchorCtr="0">
              <a:prstTxWarp prst="textArchUp">
                <a:avLst>
                  <a:gd name="adj" fmla="val 10800312"/>
                </a:avLst>
              </a:prstTxWarp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ontserrat" panose="00000500000000000000" pitchFamily="2" charset="0"/>
                  <a:ea typeface="+mn-ea"/>
                  <a:cs typeface="+mn-cs"/>
                </a:rPr>
                <a:t>Better</a:t>
              </a:r>
            </a:p>
          </p:txBody>
        </p:sp>
        <p:sp>
          <p:nvSpPr>
            <p:cNvPr id="4161" name="TextBox 4160">
              <a:extLst>
                <a:ext uri="{FF2B5EF4-FFF2-40B4-BE49-F238E27FC236}">
                  <a16:creationId xmlns:a16="http://schemas.microsoft.com/office/drawing/2014/main" id="{242357AA-7617-5476-FFBB-945EB60993FA}"/>
                </a:ext>
              </a:extLst>
            </p:cNvPr>
            <p:cNvSpPr txBox="1"/>
            <p:nvPr/>
          </p:nvSpPr>
          <p:spPr>
            <a:xfrm rot="4492393">
              <a:off x="2612086" y="2526537"/>
              <a:ext cx="1385524" cy="774194"/>
            </a:xfrm>
            <a:prstGeom prst="rect">
              <a:avLst/>
            </a:prstGeom>
            <a:noFill/>
          </p:spPr>
          <p:txBody>
            <a:bodyPr wrap="none" rtlCol="0" anchor="ctr" anchorCtr="0">
              <a:prstTxWarp prst="textArchUp">
                <a:avLst>
                  <a:gd name="adj" fmla="val 10800312"/>
                </a:avLst>
              </a:prstTxWarp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ontserrat" panose="00000500000000000000" pitchFamily="2" charset="0"/>
                  <a:ea typeface="+mn-ea"/>
                  <a:cs typeface="+mn-cs"/>
                </a:rPr>
                <a:t>Best</a:t>
              </a:r>
            </a:p>
          </p:txBody>
        </p:sp>
      </p:grp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89BCE62E-1E76-F335-EAC8-33BA2759C7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85313" y="127321"/>
            <a:ext cx="562847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B58255-25DC-B04F-862E-2900E3AE9830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44546A">
                    <a:lumMod val="40000"/>
                    <a:lumOff val="60000"/>
                  </a:srgbClr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40000"/>
                  <a:lumOff val="60000"/>
                </a:srgbClr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</p:txBody>
      </p:sp>
      <p:sp>
        <p:nvSpPr>
          <p:cNvPr id="4115" name="Oval 4114">
            <a:extLst>
              <a:ext uri="{FF2B5EF4-FFF2-40B4-BE49-F238E27FC236}">
                <a16:creationId xmlns:a16="http://schemas.microsoft.com/office/drawing/2014/main" id="{D7954769-D084-1C3E-3591-EA578841EA81}"/>
              </a:ext>
            </a:extLst>
          </p:cNvPr>
          <p:cNvSpPr/>
          <p:nvPr/>
        </p:nvSpPr>
        <p:spPr>
          <a:xfrm rot="1803810">
            <a:off x="5654942" y="2721689"/>
            <a:ext cx="880918" cy="880913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77800" algn="ctr" rotWithShape="0">
              <a:schemeClr val="tx2">
                <a:lumMod val="60000"/>
                <a:lumOff val="40000"/>
                <a:alpha val="2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116" name="Group 4115">
            <a:extLst>
              <a:ext uri="{FF2B5EF4-FFF2-40B4-BE49-F238E27FC236}">
                <a16:creationId xmlns:a16="http://schemas.microsoft.com/office/drawing/2014/main" id="{198B162F-969A-7038-C598-9934BBFF5D3D}"/>
              </a:ext>
            </a:extLst>
          </p:cNvPr>
          <p:cNvGrpSpPr/>
          <p:nvPr/>
        </p:nvGrpSpPr>
        <p:grpSpPr>
          <a:xfrm rot="16200000" flipH="1">
            <a:off x="6019754" y="2093404"/>
            <a:ext cx="151277" cy="2137474"/>
            <a:chOff x="5852137" y="-38"/>
            <a:chExt cx="485439" cy="6859066"/>
          </a:xfrm>
        </p:grpSpPr>
        <p:sp>
          <p:nvSpPr>
            <p:cNvPr id="4117" name="Freeform: Shape 4116">
              <a:extLst>
                <a:ext uri="{FF2B5EF4-FFF2-40B4-BE49-F238E27FC236}">
                  <a16:creationId xmlns:a16="http://schemas.microsoft.com/office/drawing/2014/main" id="{A8A602EE-5655-8356-71CD-9ECFDFBD3E6C}"/>
                </a:ext>
              </a:extLst>
            </p:cNvPr>
            <p:cNvSpPr/>
            <p:nvPr/>
          </p:nvSpPr>
          <p:spPr>
            <a:xfrm>
              <a:off x="5852137" y="-38"/>
              <a:ext cx="485439" cy="3673106"/>
            </a:xfrm>
            <a:custGeom>
              <a:avLst/>
              <a:gdLst>
                <a:gd name="connsiteX0" fmla="*/ 482979 w 485439"/>
                <a:gd name="connsiteY0" fmla="*/ 3404197 h 3673106"/>
                <a:gd name="connsiteX1" fmla="*/ 476654 w 485439"/>
                <a:gd name="connsiteY1" fmla="*/ 3360230 h 3673106"/>
                <a:gd name="connsiteX2" fmla="*/ 303070 w 485439"/>
                <a:gd name="connsiteY2" fmla="*/ 57264 h 3673106"/>
                <a:gd name="connsiteX3" fmla="*/ 182369 w 485439"/>
                <a:gd name="connsiteY3" fmla="*/ 57264 h 3673106"/>
                <a:gd name="connsiteX4" fmla="*/ 8786 w 485439"/>
                <a:gd name="connsiteY4" fmla="*/ 3360230 h 3673106"/>
                <a:gd name="connsiteX5" fmla="*/ 2461 w 485439"/>
                <a:gd name="connsiteY5" fmla="*/ 3404197 h 3673106"/>
                <a:gd name="connsiteX6" fmla="*/ 4823 w 485439"/>
                <a:gd name="connsiteY6" fmla="*/ 3482912 h 3673106"/>
                <a:gd name="connsiteX7" fmla="*/ 242720 w 485439"/>
                <a:gd name="connsiteY7" fmla="*/ 3673107 h 3673106"/>
                <a:gd name="connsiteX8" fmla="*/ 480616 w 485439"/>
                <a:gd name="connsiteY8" fmla="*/ 3482912 h 3673106"/>
                <a:gd name="connsiteX9" fmla="*/ 482979 w 485439"/>
                <a:gd name="connsiteY9" fmla="*/ 3404197 h 3673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85439" h="3673106">
                  <a:moveTo>
                    <a:pt x="482979" y="3404197"/>
                  </a:moveTo>
                  <a:lnTo>
                    <a:pt x="476654" y="3360230"/>
                  </a:lnTo>
                  <a:lnTo>
                    <a:pt x="303070" y="57264"/>
                  </a:lnTo>
                  <a:cubicBezTo>
                    <a:pt x="299032" y="-19088"/>
                    <a:pt x="186408" y="-19088"/>
                    <a:pt x="182369" y="57264"/>
                  </a:cubicBezTo>
                  <a:lnTo>
                    <a:pt x="8786" y="3360230"/>
                  </a:lnTo>
                  <a:lnTo>
                    <a:pt x="2461" y="3404197"/>
                  </a:lnTo>
                  <a:cubicBezTo>
                    <a:pt x="-1273" y="3430334"/>
                    <a:pt x="-968" y="3457080"/>
                    <a:pt x="4823" y="3482912"/>
                  </a:cubicBezTo>
                  <a:cubicBezTo>
                    <a:pt x="29207" y="3591725"/>
                    <a:pt x="126515" y="3673107"/>
                    <a:pt x="242720" y="3673107"/>
                  </a:cubicBezTo>
                  <a:cubicBezTo>
                    <a:pt x="358925" y="3673107"/>
                    <a:pt x="456232" y="3591725"/>
                    <a:pt x="480616" y="3482912"/>
                  </a:cubicBezTo>
                  <a:cubicBezTo>
                    <a:pt x="486408" y="3457080"/>
                    <a:pt x="486712" y="3430334"/>
                    <a:pt x="482979" y="3404197"/>
                  </a:cubicBezTo>
                  <a:close/>
                </a:path>
              </a:pathLst>
            </a:custGeom>
            <a:solidFill>
              <a:schemeClr val="bg1"/>
            </a:solidFill>
            <a:ln w="0" cap="flat">
              <a:noFill/>
              <a:prstDash val="solid"/>
              <a:miter/>
            </a:ln>
          </p:spPr>
          <p:txBody>
            <a:bodyPr rtlCol="0" anchor="ctr" anchorCtr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18" name="Freeform: Shape 4117">
              <a:extLst>
                <a:ext uri="{FF2B5EF4-FFF2-40B4-BE49-F238E27FC236}">
                  <a16:creationId xmlns:a16="http://schemas.microsoft.com/office/drawing/2014/main" id="{F14B5308-84BD-CBE0-D6D6-D0530495FBAB}"/>
                </a:ext>
              </a:extLst>
            </p:cNvPr>
            <p:cNvSpPr/>
            <p:nvPr/>
          </p:nvSpPr>
          <p:spPr>
            <a:xfrm>
              <a:off x="5852137" y="3185998"/>
              <a:ext cx="485439" cy="3673030"/>
            </a:xfrm>
            <a:custGeom>
              <a:avLst/>
              <a:gdLst>
                <a:gd name="connsiteX0" fmla="*/ 2461 w 485439"/>
                <a:gd name="connsiteY0" fmla="*/ 268910 h 3673030"/>
                <a:gd name="connsiteX1" fmla="*/ 8786 w 485439"/>
                <a:gd name="connsiteY1" fmla="*/ 312877 h 3673030"/>
                <a:gd name="connsiteX2" fmla="*/ 182369 w 485439"/>
                <a:gd name="connsiteY2" fmla="*/ 3615766 h 3673030"/>
                <a:gd name="connsiteX3" fmla="*/ 303070 w 485439"/>
                <a:gd name="connsiteY3" fmla="*/ 3615766 h 3673030"/>
                <a:gd name="connsiteX4" fmla="*/ 476654 w 485439"/>
                <a:gd name="connsiteY4" fmla="*/ 312877 h 3673030"/>
                <a:gd name="connsiteX5" fmla="*/ 482979 w 485439"/>
                <a:gd name="connsiteY5" fmla="*/ 268910 h 3673030"/>
                <a:gd name="connsiteX6" fmla="*/ 480616 w 485439"/>
                <a:gd name="connsiteY6" fmla="*/ 190195 h 3673030"/>
                <a:gd name="connsiteX7" fmla="*/ 242720 w 485439"/>
                <a:gd name="connsiteY7" fmla="*/ 0 h 3673030"/>
                <a:gd name="connsiteX8" fmla="*/ 4823 w 485439"/>
                <a:gd name="connsiteY8" fmla="*/ 190195 h 3673030"/>
                <a:gd name="connsiteX9" fmla="*/ 2461 w 485439"/>
                <a:gd name="connsiteY9" fmla="*/ 268910 h 3673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85439" h="3673030">
                  <a:moveTo>
                    <a:pt x="2461" y="268910"/>
                  </a:moveTo>
                  <a:lnTo>
                    <a:pt x="8786" y="312877"/>
                  </a:lnTo>
                  <a:lnTo>
                    <a:pt x="182369" y="3615766"/>
                  </a:lnTo>
                  <a:cubicBezTo>
                    <a:pt x="186408" y="3692119"/>
                    <a:pt x="299032" y="3692119"/>
                    <a:pt x="303070" y="3615766"/>
                  </a:cubicBezTo>
                  <a:lnTo>
                    <a:pt x="476654" y="312877"/>
                  </a:lnTo>
                  <a:lnTo>
                    <a:pt x="482979" y="268910"/>
                  </a:lnTo>
                  <a:cubicBezTo>
                    <a:pt x="486712" y="242773"/>
                    <a:pt x="486408" y="216027"/>
                    <a:pt x="480616" y="190195"/>
                  </a:cubicBezTo>
                  <a:cubicBezTo>
                    <a:pt x="456232" y="81382"/>
                    <a:pt x="358925" y="0"/>
                    <a:pt x="242720" y="0"/>
                  </a:cubicBezTo>
                  <a:cubicBezTo>
                    <a:pt x="126515" y="0"/>
                    <a:pt x="29207" y="81382"/>
                    <a:pt x="4823" y="190195"/>
                  </a:cubicBezTo>
                  <a:cubicBezTo>
                    <a:pt x="-968" y="216027"/>
                    <a:pt x="-1273" y="242773"/>
                    <a:pt x="2461" y="26891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/>
            </a:ln>
          </p:spPr>
          <p:txBody>
            <a:bodyPr rtlCol="0" anchor="ctr" anchorCtr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4141" name="TextBox 4140">
            <a:extLst>
              <a:ext uri="{FF2B5EF4-FFF2-40B4-BE49-F238E27FC236}">
                <a16:creationId xmlns:a16="http://schemas.microsoft.com/office/drawing/2014/main" id="{45345519-400A-4995-DC27-62D323FFAA23}"/>
              </a:ext>
            </a:extLst>
          </p:cNvPr>
          <p:cNvSpPr txBox="1"/>
          <p:nvPr/>
        </p:nvSpPr>
        <p:spPr>
          <a:xfrm>
            <a:off x="5653613" y="2939008"/>
            <a:ext cx="883575" cy="446276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300" dirty="0">
                <a:solidFill>
                  <a:srgbClr val="1753EF"/>
                </a:solidFill>
                <a:latin typeface="Montserrat" panose="00000500000000000000" pitchFamily="2" charset="0"/>
              </a:rPr>
              <a:t>2025</a:t>
            </a:r>
            <a:endParaRPr kumimoji="0" lang="en-US" sz="2300" b="0" i="0" u="none" strike="noStrike" kern="1200" cap="none" spc="0" normalizeH="0" baseline="0" noProof="0" dirty="0">
              <a:ln>
                <a:noFill/>
              </a:ln>
              <a:solidFill>
                <a:srgbClr val="1753EF"/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</p:txBody>
      </p:sp>
      <p:sp>
        <p:nvSpPr>
          <p:cNvPr id="4142" name="TextBox 4141">
            <a:extLst>
              <a:ext uri="{FF2B5EF4-FFF2-40B4-BE49-F238E27FC236}">
                <a16:creationId xmlns:a16="http://schemas.microsoft.com/office/drawing/2014/main" id="{7D5D019F-38C8-58C6-1D8D-020E20AAB055}"/>
              </a:ext>
            </a:extLst>
          </p:cNvPr>
          <p:cNvSpPr txBox="1"/>
          <p:nvPr/>
        </p:nvSpPr>
        <p:spPr>
          <a:xfrm>
            <a:off x="5182932" y="3755907"/>
            <a:ext cx="1826141" cy="307777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noProof="0" dirty="0">
                <a:solidFill>
                  <a:srgbClr val="1753EF"/>
                </a:solidFill>
                <a:latin typeface="Montserrat" panose="00000500000000000000" pitchFamily="2" charset="0"/>
              </a:rPr>
              <a:t>Customer service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1753EF"/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</p:txBody>
      </p:sp>
      <p:sp>
        <p:nvSpPr>
          <p:cNvPr id="4166" name="Oval 4165">
            <a:extLst>
              <a:ext uri="{FF2B5EF4-FFF2-40B4-BE49-F238E27FC236}">
                <a16:creationId xmlns:a16="http://schemas.microsoft.com/office/drawing/2014/main" id="{8125D266-BF41-4047-D125-A000BA0396A9}"/>
              </a:ext>
            </a:extLst>
          </p:cNvPr>
          <p:cNvSpPr/>
          <p:nvPr/>
        </p:nvSpPr>
        <p:spPr>
          <a:xfrm rot="2572669">
            <a:off x="1945094" y="2721689"/>
            <a:ext cx="880918" cy="880913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77800" algn="ctr" rotWithShape="0">
              <a:schemeClr val="tx2">
                <a:lumMod val="60000"/>
                <a:lumOff val="40000"/>
                <a:alpha val="2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167" name="Group 4166">
            <a:extLst>
              <a:ext uri="{FF2B5EF4-FFF2-40B4-BE49-F238E27FC236}">
                <a16:creationId xmlns:a16="http://schemas.microsoft.com/office/drawing/2014/main" id="{9A4A3BFF-1B9C-97AC-1ADD-5D9C5FCA10D3}"/>
              </a:ext>
            </a:extLst>
          </p:cNvPr>
          <p:cNvGrpSpPr/>
          <p:nvPr/>
        </p:nvGrpSpPr>
        <p:grpSpPr>
          <a:xfrm rot="16200000" flipH="1">
            <a:off x="2309908" y="2093403"/>
            <a:ext cx="151277" cy="2137474"/>
            <a:chOff x="5852137" y="-38"/>
            <a:chExt cx="485439" cy="6859066"/>
          </a:xfrm>
        </p:grpSpPr>
        <p:sp>
          <p:nvSpPr>
            <p:cNvPr id="4168" name="Freeform: Shape 4167">
              <a:extLst>
                <a:ext uri="{FF2B5EF4-FFF2-40B4-BE49-F238E27FC236}">
                  <a16:creationId xmlns:a16="http://schemas.microsoft.com/office/drawing/2014/main" id="{8806AD05-2FEA-4674-088E-934EF4105EFE}"/>
                </a:ext>
              </a:extLst>
            </p:cNvPr>
            <p:cNvSpPr/>
            <p:nvPr/>
          </p:nvSpPr>
          <p:spPr>
            <a:xfrm>
              <a:off x="5852137" y="-38"/>
              <a:ext cx="485439" cy="3673106"/>
            </a:xfrm>
            <a:custGeom>
              <a:avLst/>
              <a:gdLst>
                <a:gd name="connsiteX0" fmla="*/ 482979 w 485439"/>
                <a:gd name="connsiteY0" fmla="*/ 3404197 h 3673106"/>
                <a:gd name="connsiteX1" fmla="*/ 476654 w 485439"/>
                <a:gd name="connsiteY1" fmla="*/ 3360230 h 3673106"/>
                <a:gd name="connsiteX2" fmla="*/ 303070 w 485439"/>
                <a:gd name="connsiteY2" fmla="*/ 57264 h 3673106"/>
                <a:gd name="connsiteX3" fmla="*/ 182369 w 485439"/>
                <a:gd name="connsiteY3" fmla="*/ 57264 h 3673106"/>
                <a:gd name="connsiteX4" fmla="*/ 8786 w 485439"/>
                <a:gd name="connsiteY4" fmla="*/ 3360230 h 3673106"/>
                <a:gd name="connsiteX5" fmla="*/ 2461 w 485439"/>
                <a:gd name="connsiteY5" fmla="*/ 3404197 h 3673106"/>
                <a:gd name="connsiteX6" fmla="*/ 4823 w 485439"/>
                <a:gd name="connsiteY6" fmla="*/ 3482912 h 3673106"/>
                <a:gd name="connsiteX7" fmla="*/ 242720 w 485439"/>
                <a:gd name="connsiteY7" fmla="*/ 3673107 h 3673106"/>
                <a:gd name="connsiteX8" fmla="*/ 480616 w 485439"/>
                <a:gd name="connsiteY8" fmla="*/ 3482912 h 3673106"/>
                <a:gd name="connsiteX9" fmla="*/ 482979 w 485439"/>
                <a:gd name="connsiteY9" fmla="*/ 3404197 h 3673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85439" h="3673106">
                  <a:moveTo>
                    <a:pt x="482979" y="3404197"/>
                  </a:moveTo>
                  <a:lnTo>
                    <a:pt x="476654" y="3360230"/>
                  </a:lnTo>
                  <a:lnTo>
                    <a:pt x="303070" y="57264"/>
                  </a:lnTo>
                  <a:cubicBezTo>
                    <a:pt x="299032" y="-19088"/>
                    <a:pt x="186408" y="-19088"/>
                    <a:pt x="182369" y="57264"/>
                  </a:cubicBezTo>
                  <a:lnTo>
                    <a:pt x="8786" y="3360230"/>
                  </a:lnTo>
                  <a:lnTo>
                    <a:pt x="2461" y="3404197"/>
                  </a:lnTo>
                  <a:cubicBezTo>
                    <a:pt x="-1273" y="3430334"/>
                    <a:pt x="-968" y="3457080"/>
                    <a:pt x="4823" y="3482912"/>
                  </a:cubicBezTo>
                  <a:cubicBezTo>
                    <a:pt x="29207" y="3591725"/>
                    <a:pt x="126515" y="3673107"/>
                    <a:pt x="242720" y="3673107"/>
                  </a:cubicBezTo>
                  <a:cubicBezTo>
                    <a:pt x="358925" y="3673107"/>
                    <a:pt x="456232" y="3591725"/>
                    <a:pt x="480616" y="3482912"/>
                  </a:cubicBezTo>
                  <a:cubicBezTo>
                    <a:pt x="486408" y="3457080"/>
                    <a:pt x="486712" y="3430334"/>
                    <a:pt x="482979" y="3404197"/>
                  </a:cubicBezTo>
                  <a:close/>
                </a:path>
              </a:pathLst>
            </a:custGeom>
            <a:solidFill>
              <a:schemeClr val="bg1"/>
            </a:solidFill>
            <a:ln w="0" cap="flat">
              <a:noFill/>
              <a:prstDash val="solid"/>
              <a:miter/>
            </a:ln>
          </p:spPr>
          <p:txBody>
            <a:bodyPr rtlCol="0" anchor="ctr" anchorCtr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69" name="Freeform: Shape 4168">
              <a:extLst>
                <a:ext uri="{FF2B5EF4-FFF2-40B4-BE49-F238E27FC236}">
                  <a16:creationId xmlns:a16="http://schemas.microsoft.com/office/drawing/2014/main" id="{F3369AE7-5E98-AEC5-EB4F-1BB38033C3F1}"/>
                </a:ext>
              </a:extLst>
            </p:cNvPr>
            <p:cNvSpPr/>
            <p:nvPr/>
          </p:nvSpPr>
          <p:spPr>
            <a:xfrm>
              <a:off x="5852137" y="3185998"/>
              <a:ext cx="485439" cy="3673030"/>
            </a:xfrm>
            <a:custGeom>
              <a:avLst/>
              <a:gdLst>
                <a:gd name="connsiteX0" fmla="*/ 2461 w 485439"/>
                <a:gd name="connsiteY0" fmla="*/ 268910 h 3673030"/>
                <a:gd name="connsiteX1" fmla="*/ 8786 w 485439"/>
                <a:gd name="connsiteY1" fmla="*/ 312877 h 3673030"/>
                <a:gd name="connsiteX2" fmla="*/ 182369 w 485439"/>
                <a:gd name="connsiteY2" fmla="*/ 3615766 h 3673030"/>
                <a:gd name="connsiteX3" fmla="*/ 303070 w 485439"/>
                <a:gd name="connsiteY3" fmla="*/ 3615766 h 3673030"/>
                <a:gd name="connsiteX4" fmla="*/ 476654 w 485439"/>
                <a:gd name="connsiteY4" fmla="*/ 312877 h 3673030"/>
                <a:gd name="connsiteX5" fmla="*/ 482979 w 485439"/>
                <a:gd name="connsiteY5" fmla="*/ 268910 h 3673030"/>
                <a:gd name="connsiteX6" fmla="*/ 480616 w 485439"/>
                <a:gd name="connsiteY6" fmla="*/ 190195 h 3673030"/>
                <a:gd name="connsiteX7" fmla="*/ 242720 w 485439"/>
                <a:gd name="connsiteY7" fmla="*/ 0 h 3673030"/>
                <a:gd name="connsiteX8" fmla="*/ 4823 w 485439"/>
                <a:gd name="connsiteY8" fmla="*/ 190195 h 3673030"/>
                <a:gd name="connsiteX9" fmla="*/ 2461 w 485439"/>
                <a:gd name="connsiteY9" fmla="*/ 268910 h 3673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85439" h="3673030">
                  <a:moveTo>
                    <a:pt x="2461" y="268910"/>
                  </a:moveTo>
                  <a:lnTo>
                    <a:pt x="8786" y="312877"/>
                  </a:lnTo>
                  <a:lnTo>
                    <a:pt x="182369" y="3615766"/>
                  </a:lnTo>
                  <a:cubicBezTo>
                    <a:pt x="186408" y="3692119"/>
                    <a:pt x="299032" y="3692119"/>
                    <a:pt x="303070" y="3615766"/>
                  </a:cubicBezTo>
                  <a:lnTo>
                    <a:pt x="476654" y="312877"/>
                  </a:lnTo>
                  <a:lnTo>
                    <a:pt x="482979" y="268910"/>
                  </a:lnTo>
                  <a:cubicBezTo>
                    <a:pt x="486712" y="242773"/>
                    <a:pt x="486408" y="216027"/>
                    <a:pt x="480616" y="190195"/>
                  </a:cubicBezTo>
                  <a:cubicBezTo>
                    <a:pt x="456232" y="81382"/>
                    <a:pt x="358925" y="0"/>
                    <a:pt x="242720" y="0"/>
                  </a:cubicBezTo>
                  <a:cubicBezTo>
                    <a:pt x="126515" y="0"/>
                    <a:pt x="29207" y="81382"/>
                    <a:pt x="4823" y="190195"/>
                  </a:cubicBezTo>
                  <a:cubicBezTo>
                    <a:pt x="-968" y="216027"/>
                    <a:pt x="-1273" y="242773"/>
                    <a:pt x="2461" y="26891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/>
            </a:ln>
          </p:spPr>
          <p:txBody>
            <a:bodyPr rtlCol="0" anchor="ctr" anchorCtr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4162" name="TextBox 4161">
            <a:extLst>
              <a:ext uri="{FF2B5EF4-FFF2-40B4-BE49-F238E27FC236}">
                <a16:creationId xmlns:a16="http://schemas.microsoft.com/office/drawing/2014/main" id="{9636EEAF-717F-AF7E-4D8D-0F751F9F5755}"/>
              </a:ext>
            </a:extLst>
          </p:cNvPr>
          <p:cNvSpPr txBox="1"/>
          <p:nvPr/>
        </p:nvSpPr>
        <p:spPr>
          <a:xfrm>
            <a:off x="1943766" y="2939008"/>
            <a:ext cx="883575" cy="446276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300" dirty="0">
                <a:solidFill>
                  <a:srgbClr val="1753EF"/>
                </a:solidFill>
                <a:latin typeface="Montserrat" panose="00000500000000000000" pitchFamily="2" charset="0"/>
              </a:rPr>
              <a:t>2025</a:t>
            </a:r>
            <a:endParaRPr kumimoji="0" lang="en-US" sz="2300" b="0" i="0" u="none" strike="noStrike" kern="1200" cap="none" spc="0" normalizeH="0" baseline="0" noProof="0" dirty="0">
              <a:ln>
                <a:noFill/>
              </a:ln>
              <a:solidFill>
                <a:srgbClr val="1753EF"/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</p:txBody>
      </p:sp>
      <p:sp>
        <p:nvSpPr>
          <p:cNvPr id="4163" name="TextBox 4162">
            <a:extLst>
              <a:ext uri="{FF2B5EF4-FFF2-40B4-BE49-F238E27FC236}">
                <a16:creationId xmlns:a16="http://schemas.microsoft.com/office/drawing/2014/main" id="{BBFACAB2-F2A6-5D1C-39DF-759030C9F808}"/>
              </a:ext>
            </a:extLst>
          </p:cNvPr>
          <p:cNvSpPr txBox="1"/>
          <p:nvPr/>
        </p:nvSpPr>
        <p:spPr>
          <a:xfrm>
            <a:off x="1927532" y="3755907"/>
            <a:ext cx="917239" cy="307777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>
                <a:solidFill>
                  <a:srgbClr val="1753EF"/>
                </a:solidFill>
                <a:latin typeface="Montserrat" panose="00000500000000000000" pitchFamily="2" charset="0"/>
              </a:rPr>
              <a:t>Quality 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1753EF"/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</p:txBody>
      </p:sp>
      <p:sp>
        <p:nvSpPr>
          <p:cNvPr id="4189" name="Oval 4188">
            <a:extLst>
              <a:ext uri="{FF2B5EF4-FFF2-40B4-BE49-F238E27FC236}">
                <a16:creationId xmlns:a16="http://schemas.microsoft.com/office/drawing/2014/main" id="{B0E8F363-B06F-AD82-1FA5-F2C00425C0D8}"/>
              </a:ext>
            </a:extLst>
          </p:cNvPr>
          <p:cNvSpPr/>
          <p:nvPr/>
        </p:nvSpPr>
        <p:spPr>
          <a:xfrm rot="20070593">
            <a:off x="9364790" y="2721689"/>
            <a:ext cx="880918" cy="880913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77800" algn="ctr" rotWithShape="0">
              <a:schemeClr val="tx2">
                <a:lumMod val="60000"/>
                <a:lumOff val="40000"/>
                <a:alpha val="2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190" name="Group 4189">
            <a:extLst>
              <a:ext uri="{FF2B5EF4-FFF2-40B4-BE49-F238E27FC236}">
                <a16:creationId xmlns:a16="http://schemas.microsoft.com/office/drawing/2014/main" id="{670AF6FE-164B-30CD-3C38-C2754722F742}"/>
              </a:ext>
            </a:extLst>
          </p:cNvPr>
          <p:cNvGrpSpPr/>
          <p:nvPr/>
        </p:nvGrpSpPr>
        <p:grpSpPr>
          <a:xfrm rot="16200000" flipH="1">
            <a:off x="9729602" y="2093413"/>
            <a:ext cx="151277" cy="2137474"/>
            <a:chOff x="5852137" y="-38"/>
            <a:chExt cx="485439" cy="6859066"/>
          </a:xfrm>
        </p:grpSpPr>
        <p:sp>
          <p:nvSpPr>
            <p:cNvPr id="4191" name="Freeform: Shape 4190">
              <a:extLst>
                <a:ext uri="{FF2B5EF4-FFF2-40B4-BE49-F238E27FC236}">
                  <a16:creationId xmlns:a16="http://schemas.microsoft.com/office/drawing/2014/main" id="{303D3603-284E-0EA4-2618-57498EA4AE23}"/>
                </a:ext>
              </a:extLst>
            </p:cNvPr>
            <p:cNvSpPr/>
            <p:nvPr/>
          </p:nvSpPr>
          <p:spPr>
            <a:xfrm>
              <a:off x="5852137" y="-38"/>
              <a:ext cx="485439" cy="3673106"/>
            </a:xfrm>
            <a:custGeom>
              <a:avLst/>
              <a:gdLst>
                <a:gd name="connsiteX0" fmla="*/ 482979 w 485439"/>
                <a:gd name="connsiteY0" fmla="*/ 3404197 h 3673106"/>
                <a:gd name="connsiteX1" fmla="*/ 476654 w 485439"/>
                <a:gd name="connsiteY1" fmla="*/ 3360230 h 3673106"/>
                <a:gd name="connsiteX2" fmla="*/ 303070 w 485439"/>
                <a:gd name="connsiteY2" fmla="*/ 57264 h 3673106"/>
                <a:gd name="connsiteX3" fmla="*/ 182369 w 485439"/>
                <a:gd name="connsiteY3" fmla="*/ 57264 h 3673106"/>
                <a:gd name="connsiteX4" fmla="*/ 8786 w 485439"/>
                <a:gd name="connsiteY4" fmla="*/ 3360230 h 3673106"/>
                <a:gd name="connsiteX5" fmla="*/ 2461 w 485439"/>
                <a:gd name="connsiteY5" fmla="*/ 3404197 h 3673106"/>
                <a:gd name="connsiteX6" fmla="*/ 4823 w 485439"/>
                <a:gd name="connsiteY6" fmla="*/ 3482912 h 3673106"/>
                <a:gd name="connsiteX7" fmla="*/ 242720 w 485439"/>
                <a:gd name="connsiteY7" fmla="*/ 3673107 h 3673106"/>
                <a:gd name="connsiteX8" fmla="*/ 480616 w 485439"/>
                <a:gd name="connsiteY8" fmla="*/ 3482912 h 3673106"/>
                <a:gd name="connsiteX9" fmla="*/ 482979 w 485439"/>
                <a:gd name="connsiteY9" fmla="*/ 3404197 h 3673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85439" h="3673106">
                  <a:moveTo>
                    <a:pt x="482979" y="3404197"/>
                  </a:moveTo>
                  <a:lnTo>
                    <a:pt x="476654" y="3360230"/>
                  </a:lnTo>
                  <a:lnTo>
                    <a:pt x="303070" y="57264"/>
                  </a:lnTo>
                  <a:cubicBezTo>
                    <a:pt x="299032" y="-19088"/>
                    <a:pt x="186408" y="-19088"/>
                    <a:pt x="182369" y="57264"/>
                  </a:cubicBezTo>
                  <a:lnTo>
                    <a:pt x="8786" y="3360230"/>
                  </a:lnTo>
                  <a:lnTo>
                    <a:pt x="2461" y="3404197"/>
                  </a:lnTo>
                  <a:cubicBezTo>
                    <a:pt x="-1273" y="3430334"/>
                    <a:pt x="-968" y="3457080"/>
                    <a:pt x="4823" y="3482912"/>
                  </a:cubicBezTo>
                  <a:cubicBezTo>
                    <a:pt x="29207" y="3591725"/>
                    <a:pt x="126515" y="3673107"/>
                    <a:pt x="242720" y="3673107"/>
                  </a:cubicBezTo>
                  <a:cubicBezTo>
                    <a:pt x="358925" y="3673107"/>
                    <a:pt x="456232" y="3591725"/>
                    <a:pt x="480616" y="3482912"/>
                  </a:cubicBezTo>
                  <a:cubicBezTo>
                    <a:pt x="486408" y="3457080"/>
                    <a:pt x="486712" y="3430334"/>
                    <a:pt x="482979" y="3404197"/>
                  </a:cubicBezTo>
                  <a:close/>
                </a:path>
              </a:pathLst>
            </a:custGeom>
            <a:solidFill>
              <a:schemeClr val="bg1"/>
            </a:solidFill>
            <a:ln w="0" cap="flat">
              <a:noFill/>
              <a:prstDash val="solid"/>
              <a:miter/>
            </a:ln>
          </p:spPr>
          <p:txBody>
            <a:bodyPr rtlCol="0" anchor="ctr" anchorCtr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92" name="Freeform: Shape 4191">
              <a:extLst>
                <a:ext uri="{FF2B5EF4-FFF2-40B4-BE49-F238E27FC236}">
                  <a16:creationId xmlns:a16="http://schemas.microsoft.com/office/drawing/2014/main" id="{E9C8D7CC-97A9-082D-A34D-2E7E812C71F1}"/>
                </a:ext>
              </a:extLst>
            </p:cNvPr>
            <p:cNvSpPr/>
            <p:nvPr/>
          </p:nvSpPr>
          <p:spPr>
            <a:xfrm>
              <a:off x="5852137" y="3185998"/>
              <a:ext cx="485439" cy="3673030"/>
            </a:xfrm>
            <a:custGeom>
              <a:avLst/>
              <a:gdLst>
                <a:gd name="connsiteX0" fmla="*/ 2461 w 485439"/>
                <a:gd name="connsiteY0" fmla="*/ 268910 h 3673030"/>
                <a:gd name="connsiteX1" fmla="*/ 8786 w 485439"/>
                <a:gd name="connsiteY1" fmla="*/ 312877 h 3673030"/>
                <a:gd name="connsiteX2" fmla="*/ 182369 w 485439"/>
                <a:gd name="connsiteY2" fmla="*/ 3615766 h 3673030"/>
                <a:gd name="connsiteX3" fmla="*/ 303070 w 485439"/>
                <a:gd name="connsiteY3" fmla="*/ 3615766 h 3673030"/>
                <a:gd name="connsiteX4" fmla="*/ 476654 w 485439"/>
                <a:gd name="connsiteY4" fmla="*/ 312877 h 3673030"/>
                <a:gd name="connsiteX5" fmla="*/ 482979 w 485439"/>
                <a:gd name="connsiteY5" fmla="*/ 268910 h 3673030"/>
                <a:gd name="connsiteX6" fmla="*/ 480616 w 485439"/>
                <a:gd name="connsiteY6" fmla="*/ 190195 h 3673030"/>
                <a:gd name="connsiteX7" fmla="*/ 242720 w 485439"/>
                <a:gd name="connsiteY7" fmla="*/ 0 h 3673030"/>
                <a:gd name="connsiteX8" fmla="*/ 4823 w 485439"/>
                <a:gd name="connsiteY8" fmla="*/ 190195 h 3673030"/>
                <a:gd name="connsiteX9" fmla="*/ 2461 w 485439"/>
                <a:gd name="connsiteY9" fmla="*/ 268910 h 3673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85439" h="3673030">
                  <a:moveTo>
                    <a:pt x="2461" y="268910"/>
                  </a:moveTo>
                  <a:lnTo>
                    <a:pt x="8786" y="312877"/>
                  </a:lnTo>
                  <a:lnTo>
                    <a:pt x="182369" y="3615766"/>
                  </a:lnTo>
                  <a:cubicBezTo>
                    <a:pt x="186408" y="3692119"/>
                    <a:pt x="299032" y="3692119"/>
                    <a:pt x="303070" y="3615766"/>
                  </a:cubicBezTo>
                  <a:lnTo>
                    <a:pt x="476654" y="312877"/>
                  </a:lnTo>
                  <a:lnTo>
                    <a:pt x="482979" y="268910"/>
                  </a:lnTo>
                  <a:cubicBezTo>
                    <a:pt x="486712" y="242773"/>
                    <a:pt x="486408" y="216027"/>
                    <a:pt x="480616" y="190195"/>
                  </a:cubicBezTo>
                  <a:cubicBezTo>
                    <a:pt x="456232" y="81382"/>
                    <a:pt x="358925" y="0"/>
                    <a:pt x="242720" y="0"/>
                  </a:cubicBezTo>
                  <a:cubicBezTo>
                    <a:pt x="126515" y="0"/>
                    <a:pt x="29207" y="81382"/>
                    <a:pt x="4823" y="190195"/>
                  </a:cubicBezTo>
                  <a:cubicBezTo>
                    <a:pt x="-968" y="216027"/>
                    <a:pt x="-1273" y="242773"/>
                    <a:pt x="2461" y="26891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/>
            </a:ln>
          </p:spPr>
          <p:txBody>
            <a:bodyPr rtlCol="0" anchor="ctr" anchorCtr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4185" name="TextBox 4184">
            <a:extLst>
              <a:ext uri="{FF2B5EF4-FFF2-40B4-BE49-F238E27FC236}">
                <a16:creationId xmlns:a16="http://schemas.microsoft.com/office/drawing/2014/main" id="{643E2F11-40E9-EF58-6045-D57C9EBF5F57}"/>
              </a:ext>
            </a:extLst>
          </p:cNvPr>
          <p:cNvSpPr txBox="1"/>
          <p:nvPr/>
        </p:nvSpPr>
        <p:spPr>
          <a:xfrm>
            <a:off x="9363462" y="2939008"/>
            <a:ext cx="883575" cy="446276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300" noProof="0" dirty="0">
                <a:solidFill>
                  <a:srgbClr val="1753EF"/>
                </a:solidFill>
                <a:latin typeface="Montserrat" panose="00000500000000000000" pitchFamily="2" charset="0"/>
              </a:rPr>
              <a:t>2025</a:t>
            </a:r>
            <a:endParaRPr kumimoji="0" lang="en-US" sz="2300" b="0" i="0" u="none" strike="noStrike" kern="1200" cap="none" spc="0" normalizeH="0" baseline="0" noProof="0" dirty="0">
              <a:ln>
                <a:noFill/>
              </a:ln>
              <a:solidFill>
                <a:srgbClr val="1753EF"/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</p:txBody>
      </p:sp>
      <p:sp>
        <p:nvSpPr>
          <p:cNvPr id="4186" name="TextBox 4185">
            <a:extLst>
              <a:ext uri="{FF2B5EF4-FFF2-40B4-BE49-F238E27FC236}">
                <a16:creationId xmlns:a16="http://schemas.microsoft.com/office/drawing/2014/main" id="{A29E7F20-F714-551C-AB9E-F11814D03C05}"/>
              </a:ext>
            </a:extLst>
          </p:cNvPr>
          <p:cNvSpPr txBox="1"/>
          <p:nvPr/>
        </p:nvSpPr>
        <p:spPr>
          <a:xfrm>
            <a:off x="9299146" y="3755907"/>
            <a:ext cx="1013419" cy="307777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>
                <a:solidFill>
                  <a:srgbClr val="1753EF"/>
                </a:solidFill>
                <a:latin typeface="Montserrat" panose="00000500000000000000" pitchFamily="2" charset="0"/>
              </a:rPr>
              <a:t>Delivery 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1753EF"/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</p:txBody>
      </p:sp>
      <p:sp>
        <p:nvSpPr>
          <p:cNvPr id="4195" name="TextBox 4194">
            <a:extLst>
              <a:ext uri="{FF2B5EF4-FFF2-40B4-BE49-F238E27FC236}">
                <a16:creationId xmlns:a16="http://schemas.microsoft.com/office/drawing/2014/main" id="{D963C812-80BC-8EEE-BE23-EEF5115CAA03}"/>
              </a:ext>
            </a:extLst>
          </p:cNvPr>
          <p:cNvSpPr txBox="1"/>
          <p:nvPr/>
        </p:nvSpPr>
        <p:spPr>
          <a:xfrm>
            <a:off x="4437888" y="663095"/>
            <a:ext cx="3316226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t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500" b="1" dirty="0">
                <a:solidFill>
                  <a:schemeClr val="tx2"/>
                </a:solidFill>
                <a:latin typeface="Montserrat" panose="00000500000000000000" pitchFamily="2" charset="0"/>
              </a:rPr>
              <a:t>Customer Review </a:t>
            </a:r>
            <a:endParaRPr kumimoji="0" lang="en-US" sz="2500" b="1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5509286-BE3B-E963-9268-4B438D5A9B97}"/>
              </a:ext>
            </a:extLst>
          </p:cNvPr>
          <p:cNvGrpSpPr/>
          <p:nvPr/>
        </p:nvGrpSpPr>
        <p:grpSpPr>
          <a:xfrm>
            <a:off x="871185" y="4728332"/>
            <a:ext cx="3029310" cy="1380600"/>
            <a:chOff x="871185" y="4728332"/>
            <a:chExt cx="3029310" cy="1380600"/>
          </a:xfrm>
        </p:grpSpPr>
        <p:sp>
          <p:nvSpPr>
            <p:cNvPr id="4164" name="Rectangle: Rounded Corners 4163">
              <a:extLst>
                <a:ext uri="{FF2B5EF4-FFF2-40B4-BE49-F238E27FC236}">
                  <a16:creationId xmlns:a16="http://schemas.microsoft.com/office/drawing/2014/main" id="{4AA0A02A-6B6C-4211-130D-140F84054AEC}"/>
                </a:ext>
              </a:extLst>
            </p:cNvPr>
            <p:cNvSpPr/>
            <p:nvPr/>
          </p:nvSpPr>
          <p:spPr>
            <a:xfrm>
              <a:off x="871185" y="4728332"/>
              <a:ext cx="3029310" cy="1359198"/>
            </a:xfrm>
            <a:prstGeom prst="roundRect">
              <a:avLst>
                <a:gd name="adj" fmla="val 8866"/>
              </a:avLst>
            </a:prstGeom>
            <a:solidFill>
              <a:schemeClr val="bg1"/>
            </a:solidFill>
            <a:effectLst>
              <a:outerShdw blurRad="245117" dist="25400" dir="5400000" algn="t" rotWithShape="0">
                <a:schemeClr val="tx2">
                  <a:lumMod val="60000"/>
                  <a:lumOff val="40000"/>
                  <a:alpha val="25000"/>
                </a:schemeClr>
              </a:outerShdw>
            </a:effectLst>
          </p:spPr>
          <p:txBody>
            <a:bodyPr wrap="square" tIns="0" bIns="0" anchor="ctr" anchorCtr="0">
              <a:noAutofit/>
            </a:bodyPr>
            <a:lstStyle/>
            <a:p>
              <a:pPr marL="0" marR="0" lvl="0" indent="0" algn="ctr" defTabSz="914400" rtl="0" eaLnBrk="1" fontAlgn="t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4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2B8656F-9C99-14EF-1FEF-A00C00ECA317}"/>
                </a:ext>
              </a:extLst>
            </p:cNvPr>
            <p:cNvSpPr txBox="1"/>
            <p:nvPr/>
          </p:nvSpPr>
          <p:spPr>
            <a:xfrm>
              <a:off x="1033237" y="4875709"/>
              <a:ext cx="2698129" cy="123322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 algn="ctr">
                <a:lnSpc>
                  <a:spcPts val="1540"/>
                </a:lnSpc>
                <a:buFont typeface="Arial" panose="020B0604020202020204" pitchFamily="34" charset="0"/>
                <a:buChar char="•"/>
              </a:pPr>
              <a:r>
                <a:rPr lang="en-IN" b="1" dirty="0"/>
                <a:t>     Authentic and</a:t>
              </a:r>
              <a:r>
                <a:rPr lang="en-IN" sz="1100" b="1" dirty="0"/>
                <a:t> </a:t>
              </a:r>
              <a:r>
                <a:rPr lang="en-IN" b="1" dirty="0"/>
                <a:t>sealed products </a:t>
              </a:r>
            </a:p>
            <a:p>
              <a:pPr marL="285750" indent="-285750" algn="ctr">
                <a:lnSpc>
                  <a:spcPts val="1540"/>
                </a:lnSpc>
                <a:buFont typeface="Arial" panose="020B0604020202020204" pitchFamily="34" charset="0"/>
                <a:buChar char="•"/>
              </a:pPr>
              <a:endParaRPr lang="en-IN" b="1" dirty="0"/>
            </a:p>
            <a:p>
              <a:pPr marL="285750" indent="-285750" algn="ctr">
                <a:lnSpc>
                  <a:spcPts val="1540"/>
                </a:lnSpc>
                <a:buFont typeface="Arial" panose="020B0604020202020204" pitchFamily="34" charset="0"/>
                <a:buChar char="•"/>
              </a:pPr>
              <a:r>
                <a:rPr lang="en-IN" b="1" dirty="0"/>
                <a:t>No toxic chemicals involved</a:t>
              </a:r>
            </a:p>
            <a:p>
              <a:pPr algn="ctr">
                <a:lnSpc>
                  <a:spcPts val="1540"/>
                </a:lnSpc>
              </a:pPr>
              <a:endParaRPr lang="en-US" sz="1100" dirty="0">
                <a:latin typeface="Montserrat" pitchFamily="2" charset="77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4A13B49-1802-335A-617D-E218197723E5}"/>
              </a:ext>
            </a:extLst>
          </p:cNvPr>
          <p:cNvGrpSpPr/>
          <p:nvPr/>
        </p:nvGrpSpPr>
        <p:grpSpPr>
          <a:xfrm>
            <a:off x="4584451" y="4728332"/>
            <a:ext cx="3029310" cy="1359198"/>
            <a:chOff x="4584451" y="4728332"/>
            <a:chExt cx="3029310" cy="1359198"/>
          </a:xfrm>
        </p:grpSpPr>
        <p:sp>
          <p:nvSpPr>
            <p:cNvPr id="4143" name="Rectangle: Rounded Corners 4142">
              <a:extLst>
                <a:ext uri="{FF2B5EF4-FFF2-40B4-BE49-F238E27FC236}">
                  <a16:creationId xmlns:a16="http://schemas.microsoft.com/office/drawing/2014/main" id="{07B2F242-D39E-0EBF-D9A9-0958470BB7EA}"/>
                </a:ext>
              </a:extLst>
            </p:cNvPr>
            <p:cNvSpPr/>
            <p:nvPr/>
          </p:nvSpPr>
          <p:spPr>
            <a:xfrm>
              <a:off x="4584451" y="4728332"/>
              <a:ext cx="3029310" cy="1359198"/>
            </a:xfrm>
            <a:prstGeom prst="roundRect">
              <a:avLst>
                <a:gd name="adj" fmla="val 8866"/>
              </a:avLst>
            </a:prstGeom>
            <a:solidFill>
              <a:schemeClr val="bg1"/>
            </a:solidFill>
            <a:effectLst>
              <a:outerShdw blurRad="245117" dist="25400" dir="5400000" algn="t" rotWithShape="0">
                <a:schemeClr val="tx2">
                  <a:lumMod val="60000"/>
                  <a:lumOff val="40000"/>
                  <a:alpha val="25000"/>
                </a:schemeClr>
              </a:outerShdw>
            </a:effectLst>
          </p:spPr>
          <p:txBody>
            <a:bodyPr wrap="square" tIns="0" bIns="0" anchor="ctr" anchorCtr="0">
              <a:noAutofit/>
            </a:bodyPr>
            <a:lstStyle/>
            <a:p>
              <a:pPr marL="0" marR="0" lvl="0" indent="0" algn="ctr" defTabSz="914400" rtl="0" eaLnBrk="1" fontAlgn="t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4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BD366D8-F02A-532B-3499-49134A3A26A4}"/>
                </a:ext>
              </a:extLst>
            </p:cNvPr>
            <p:cNvSpPr txBox="1"/>
            <p:nvPr/>
          </p:nvSpPr>
          <p:spPr>
            <a:xfrm>
              <a:off x="4689277" y="4871181"/>
              <a:ext cx="2818485" cy="84850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 algn="ctr">
                <a:lnSpc>
                  <a:spcPts val="1540"/>
                </a:lnSpc>
                <a:buFont typeface="Arial" panose="020B0604020202020204" pitchFamily="34" charset="0"/>
                <a:buChar char="•"/>
              </a:pPr>
              <a:r>
                <a:rPr lang="en-IN" b="1" dirty="0"/>
                <a:t>No proper customer</a:t>
              </a:r>
              <a:br>
                <a:rPr lang="en-IN" sz="1100" dirty="0"/>
              </a:br>
              <a:r>
                <a:rPr lang="en-IN" b="1" dirty="0"/>
                <a:t>redressal system</a:t>
              </a:r>
            </a:p>
            <a:p>
              <a:pPr marL="171450" indent="-171450" algn="ctr">
                <a:lnSpc>
                  <a:spcPts val="1540"/>
                </a:lnSpc>
                <a:buFont typeface="Arial" panose="020B0604020202020204" pitchFamily="34" charset="0"/>
                <a:buChar char="•"/>
              </a:pPr>
              <a:endParaRPr lang="en-IN" sz="1100" b="1" dirty="0">
                <a:latin typeface="Montserrat" pitchFamily="2" charset="77"/>
              </a:endParaRPr>
            </a:p>
            <a:p>
              <a:pPr marL="171450" indent="-171450" algn="ctr">
                <a:lnSpc>
                  <a:spcPts val="1540"/>
                </a:lnSpc>
                <a:buFont typeface="Arial" panose="020B0604020202020204" pitchFamily="34" charset="0"/>
                <a:buChar char="•"/>
              </a:pPr>
              <a:r>
                <a:rPr lang="en-IN" sz="1100" b="1" dirty="0">
                  <a:latin typeface="Montserrat" pitchFamily="2" charset="77"/>
                </a:rPr>
                <a:t>Good customer service </a:t>
              </a:r>
              <a:r>
                <a:rPr lang="en-US" sz="1100" dirty="0">
                  <a:latin typeface="Montserrat" pitchFamily="2" charset="77"/>
                </a:rPr>
                <a:t>.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5F09192-5F58-AE74-808C-EC2F7D850778}"/>
              </a:ext>
            </a:extLst>
          </p:cNvPr>
          <p:cNvGrpSpPr/>
          <p:nvPr/>
        </p:nvGrpSpPr>
        <p:grpSpPr>
          <a:xfrm>
            <a:off x="7836310" y="4728332"/>
            <a:ext cx="4111850" cy="1359198"/>
            <a:chOff x="7836310" y="4728332"/>
            <a:chExt cx="4111850" cy="1359198"/>
          </a:xfrm>
        </p:grpSpPr>
        <p:sp>
          <p:nvSpPr>
            <p:cNvPr id="4187" name="Rectangle: Rounded Corners 4186">
              <a:extLst>
                <a:ext uri="{FF2B5EF4-FFF2-40B4-BE49-F238E27FC236}">
                  <a16:creationId xmlns:a16="http://schemas.microsoft.com/office/drawing/2014/main" id="{5E8F9022-DE5F-FD87-02FE-58DEBC88EF84}"/>
                </a:ext>
              </a:extLst>
            </p:cNvPr>
            <p:cNvSpPr/>
            <p:nvPr/>
          </p:nvSpPr>
          <p:spPr>
            <a:xfrm>
              <a:off x="8290575" y="4728332"/>
              <a:ext cx="3029310" cy="1359198"/>
            </a:xfrm>
            <a:prstGeom prst="roundRect">
              <a:avLst>
                <a:gd name="adj" fmla="val 8866"/>
              </a:avLst>
            </a:prstGeom>
            <a:solidFill>
              <a:schemeClr val="bg1"/>
            </a:solidFill>
            <a:effectLst>
              <a:outerShdw blurRad="245117" dist="25400" dir="5400000" algn="t" rotWithShape="0">
                <a:schemeClr val="tx2">
                  <a:lumMod val="60000"/>
                  <a:lumOff val="40000"/>
                  <a:alpha val="25000"/>
                </a:schemeClr>
              </a:outerShdw>
            </a:effectLst>
          </p:spPr>
          <p:txBody>
            <a:bodyPr wrap="square" tIns="0" bIns="0" anchor="ctr" anchorCtr="0">
              <a:noAutofit/>
            </a:bodyPr>
            <a:lstStyle/>
            <a:p>
              <a:pPr marL="0" marR="0" lvl="0" indent="0" algn="ctr" defTabSz="914400" rtl="0" eaLnBrk="1" fontAlgn="t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4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6A285B3-3A92-DB6E-C049-5B1F8AEC34D0}"/>
                </a:ext>
              </a:extLst>
            </p:cNvPr>
            <p:cNvSpPr txBox="1"/>
            <p:nvPr/>
          </p:nvSpPr>
          <p:spPr>
            <a:xfrm>
              <a:off x="7836310" y="4871181"/>
              <a:ext cx="4111850" cy="107529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 algn="ctr">
                <a:lnSpc>
                  <a:spcPts val="1540"/>
                </a:lnSpc>
                <a:buFont typeface="Arial" panose="020B0604020202020204" pitchFamily="34" charset="0"/>
                <a:buChar char="•"/>
              </a:pPr>
              <a:r>
                <a:rPr lang="en-US" b="1" dirty="0"/>
                <a:t>Delivery delays</a:t>
              </a:r>
              <a:br>
                <a:rPr lang="en-US" sz="1100" dirty="0"/>
              </a:br>
              <a:r>
                <a:rPr lang="en-US" b="1" dirty="0"/>
                <a:t>(especially in Tier-2/3 cities)</a:t>
              </a:r>
              <a:r>
                <a:rPr lang="en-US" sz="1100" dirty="0">
                  <a:latin typeface="Montserrat" pitchFamily="2" charset="77"/>
                </a:rPr>
                <a:t>.</a:t>
              </a:r>
            </a:p>
            <a:p>
              <a:pPr marL="285750" indent="-285750" algn="ctr">
                <a:lnSpc>
                  <a:spcPts val="1540"/>
                </a:lnSpc>
                <a:buFont typeface="Arial" panose="020B0604020202020204" pitchFamily="34" charset="0"/>
                <a:buChar char="•"/>
              </a:pPr>
              <a:endParaRPr lang="en-US" b="1" dirty="0"/>
            </a:p>
            <a:p>
              <a:pPr marL="285750" indent="-285750" algn="ctr">
                <a:lnSpc>
                  <a:spcPts val="1540"/>
                </a:lnSpc>
                <a:buFont typeface="Arial" panose="020B0604020202020204" pitchFamily="34" charset="0"/>
                <a:buChar char="•"/>
              </a:pPr>
              <a:r>
                <a:rPr lang="en-US" b="1" dirty="0"/>
                <a:t>Prepaid orders marked</a:t>
              </a:r>
            </a:p>
            <a:p>
              <a:pPr algn="ctr">
                <a:lnSpc>
                  <a:spcPts val="1540"/>
                </a:lnSpc>
              </a:pPr>
              <a:r>
                <a:rPr lang="en-US" b="1" dirty="0"/>
                <a:t> ‘delivered’</a:t>
              </a:r>
              <a:r>
                <a:rPr lang="en-US" sz="1100" b="1" dirty="0"/>
                <a:t> </a:t>
              </a:r>
              <a:r>
                <a:rPr lang="en-US" b="1" dirty="0"/>
                <a:t>but never received</a:t>
              </a:r>
              <a:endParaRPr lang="en-US" sz="1100" dirty="0">
                <a:latin typeface="Montserrat" pitchFamily="2" charset="7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36522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043 0 L 4.16667E-6 0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443" y="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0417 0 L 3.33333E-6 0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208" y="0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4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4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4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1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1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4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41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41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4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41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41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4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4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4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4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4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8" presetClass="emph" presetSubtype="0" accel="23000" decel="2300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Rot by="8100000">
                                      <p:cBhvr>
                                        <p:cTn id="61" dur="1500" fill="hold"/>
                                        <p:tgtEl>
                                          <p:spTgt spid="416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4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8" presetClass="emph" presetSubtype="0" accel="23000" decel="2300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Rot by="7200000">
                                      <p:cBhvr>
                                        <p:cTn id="66" dur="1500" fill="hold"/>
                                        <p:tgtEl>
                                          <p:spTgt spid="41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4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8" presetClass="emph" presetSubtype="0" accel="23000" decel="2300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Rot by="3900000">
                                      <p:cBhvr>
                                        <p:cTn id="71" dur="1500" fill="hold"/>
                                        <p:tgtEl>
                                          <p:spTgt spid="419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42" presetClass="path" presetSubtype="0" accel="50000" decel="50000" fill="hold" nodeType="withEffect">
                                  <p:stCondLst>
                                    <p:cond delay="3750"/>
                                  </p:stCondLst>
                                  <p:childTnLst>
                                    <p:animMotion origin="layout" path="M -3.125E-6 -0.12616 L -3.125E-6 3.7037E-6 " pathEditMode="relative" rAng="0" ptsTypes="AA">
                                      <p:cBhvr>
                                        <p:cTn id="76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296"/>
                                    </p:animMotion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42" presetClass="path" presetSubtype="0" accel="50000" decel="50000" fill="hold" nodeType="withEffect">
                                  <p:stCondLst>
                                    <p:cond delay="3750"/>
                                  </p:stCondLst>
                                  <p:childTnLst>
                                    <p:animMotion origin="layout" path="M -3.125E-6 -0.12616 L -3.125E-6 -3.7037E-7 " pathEditMode="relative" rAng="0" ptsTypes="AA">
                                      <p:cBhvr>
                                        <p:cTn id="81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593"/>
                                    </p:animMotion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42" presetClass="path" presetSubtype="0" accel="50000" decel="50000" fill="hold" nodeType="withEffect">
                                  <p:stCondLst>
                                    <p:cond delay="3750"/>
                                  </p:stCondLst>
                                  <p:childTnLst>
                                    <p:animMotion origin="layout" path="M 1.875E-6 -0.12616 L 1.875E-6 4.07407E-6 " pathEditMode="relative" rAng="0" ptsTypes="AA">
                                      <p:cBhvr>
                                        <p:cTn id="86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2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15" grpId="0" animBg="1"/>
      <p:bldP spid="4141" grpId="0"/>
      <p:bldP spid="4142" grpId="0"/>
      <p:bldP spid="4166" grpId="0" animBg="1"/>
      <p:bldP spid="4162" grpId="0"/>
      <p:bldP spid="4163" grpId="0"/>
      <p:bldP spid="4189" grpId="0" animBg="1"/>
      <p:bldP spid="4185" grpId="0"/>
      <p:bldP spid="418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E1335C3-5B84-4D60-8FC8-8F7F204D4374}"/>
              </a:ext>
            </a:extLst>
          </p:cNvPr>
          <p:cNvSpPr txBox="1"/>
          <p:nvPr/>
        </p:nvSpPr>
        <p:spPr>
          <a:xfrm>
            <a:off x="2229398" y="611868"/>
            <a:ext cx="77332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4000" b="1" dirty="0">
                <a:latin typeface="Algerian" panose="04020705040A02060702" pitchFamily="82" charset="0"/>
              </a:rPr>
              <a:t>STRATEGIC RECOMMENDATIONS</a:t>
            </a:r>
            <a:endParaRPr lang="en-US" sz="4000" b="1" dirty="0">
              <a:solidFill>
                <a:schemeClr val="tx2"/>
              </a:solidFill>
              <a:latin typeface="Algerian" panose="04020705040A02060702" pitchFamily="82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1D66A3D-FF89-4ED2-878C-F69893E6BC21}"/>
              </a:ext>
            </a:extLst>
          </p:cNvPr>
          <p:cNvGrpSpPr/>
          <p:nvPr/>
        </p:nvGrpSpPr>
        <p:grpSpPr>
          <a:xfrm>
            <a:off x="2546935" y="1693333"/>
            <a:ext cx="7098138" cy="4784195"/>
            <a:chOff x="2546935" y="1693333"/>
            <a:chExt cx="7098138" cy="4784195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AED72E84-05A5-4C35-BEFB-608BE133CB3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54838" y="4085430"/>
              <a:ext cx="4784193" cy="0"/>
            </a:xfrm>
            <a:prstGeom prst="line">
              <a:avLst/>
            </a:prstGeom>
            <a:ln w="19050" cap="rnd">
              <a:solidFill>
                <a:schemeClr val="tx2">
                  <a:lumMod val="60000"/>
                  <a:lumOff val="40000"/>
                  <a:alpha val="4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75D048DF-289F-436C-A232-85B9FDDA645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886930" y="4085431"/>
              <a:ext cx="4784193" cy="0"/>
            </a:xfrm>
            <a:prstGeom prst="line">
              <a:avLst/>
            </a:prstGeom>
            <a:ln w="19050" cap="rnd">
              <a:solidFill>
                <a:schemeClr val="tx2">
                  <a:lumMod val="60000"/>
                  <a:lumOff val="40000"/>
                  <a:alpha val="4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12C50FD4-6539-46CA-868A-9E913D56AA3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520884" y="4085431"/>
              <a:ext cx="4784193" cy="0"/>
            </a:xfrm>
            <a:prstGeom prst="line">
              <a:avLst/>
            </a:prstGeom>
            <a:ln w="19050" cap="rnd">
              <a:solidFill>
                <a:schemeClr val="tx2">
                  <a:lumMod val="60000"/>
                  <a:lumOff val="40000"/>
                  <a:alpha val="4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E02E46DB-E0AA-418D-96F5-AE276EC0197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252976" y="4085432"/>
              <a:ext cx="4784193" cy="0"/>
            </a:xfrm>
            <a:prstGeom prst="line">
              <a:avLst/>
            </a:prstGeom>
            <a:ln w="19050" cap="rnd">
              <a:solidFill>
                <a:schemeClr val="tx2">
                  <a:lumMod val="60000"/>
                  <a:lumOff val="40000"/>
                  <a:alpha val="4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Freeform: Shape 49">
            <a:extLst>
              <a:ext uri="{FF2B5EF4-FFF2-40B4-BE49-F238E27FC236}">
                <a16:creationId xmlns:a16="http://schemas.microsoft.com/office/drawing/2014/main" id="{6EFC443E-AA24-4866-9B7E-D37903304B9F}"/>
              </a:ext>
            </a:extLst>
          </p:cNvPr>
          <p:cNvSpPr/>
          <p:nvPr/>
        </p:nvSpPr>
        <p:spPr>
          <a:xfrm>
            <a:off x="9935807" y="2888476"/>
            <a:ext cx="1803957" cy="167305"/>
          </a:xfrm>
          <a:custGeom>
            <a:avLst/>
            <a:gdLst>
              <a:gd name="connsiteX0" fmla="*/ 0 w 2812473"/>
              <a:gd name="connsiteY0" fmla="*/ 0 h 599217"/>
              <a:gd name="connsiteX1" fmla="*/ 2812473 w 2812473"/>
              <a:gd name="connsiteY1" fmla="*/ 0 h 599217"/>
              <a:gd name="connsiteX2" fmla="*/ 2812473 w 2812473"/>
              <a:gd name="connsiteY2" fmla="*/ 599216 h 599217"/>
              <a:gd name="connsiteX3" fmla="*/ 2785085 w 2812473"/>
              <a:gd name="connsiteY3" fmla="*/ 584277 h 599217"/>
              <a:gd name="connsiteX4" fmla="*/ 1406237 w 2812473"/>
              <a:gd name="connsiteY4" fmla="*/ 301128 h 599217"/>
              <a:gd name="connsiteX5" fmla="*/ 27389 w 2812473"/>
              <a:gd name="connsiteY5" fmla="*/ 584277 h 599217"/>
              <a:gd name="connsiteX6" fmla="*/ 0 w 2812473"/>
              <a:gd name="connsiteY6" fmla="*/ 599217 h 599217"/>
              <a:gd name="connsiteX0" fmla="*/ 0 w 2812473"/>
              <a:gd name="connsiteY0" fmla="*/ 0 h 599217"/>
              <a:gd name="connsiteX1" fmla="*/ 2812473 w 2812473"/>
              <a:gd name="connsiteY1" fmla="*/ 0 h 599217"/>
              <a:gd name="connsiteX2" fmla="*/ 2812473 w 2812473"/>
              <a:gd name="connsiteY2" fmla="*/ 599216 h 599217"/>
              <a:gd name="connsiteX3" fmla="*/ 2785085 w 2812473"/>
              <a:gd name="connsiteY3" fmla="*/ 584277 h 599217"/>
              <a:gd name="connsiteX4" fmla="*/ 1406237 w 2812473"/>
              <a:gd name="connsiteY4" fmla="*/ 301128 h 599217"/>
              <a:gd name="connsiteX5" fmla="*/ 27389 w 2812473"/>
              <a:gd name="connsiteY5" fmla="*/ 584277 h 599217"/>
              <a:gd name="connsiteX6" fmla="*/ 0 w 2812473"/>
              <a:gd name="connsiteY6" fmla="*/ 0 h 599217"/>
              <a:gd name="connsiteX0" fmla="*/ 30550 w 2843023"/>
              <a:gd name="connsiteY0" fmla="*/ 0 h 599217"/>
              <a:gd name="connsiteX1" fmla="*/ 2843023 w 2843023"/>
              <a:gd name="connsiteY1" fmla="*/ 0 h 599217"/>
              <a:gd name="connsiteX2" fmla="*/ 2843023 w 2843023"/>
              <a:gd name="connsiteY2" fmla="*/ 599216 h 599217"/>
              <a:gd name="connsiteX3" fmla="*/ 2815635 w 2843023"/>
              <a:gd name="connsiteY3" fmla="*/ 584277 h 599217"/>
              <a:gd name="connsiteX4" fmla="*/ 1436787 w 2843023"/>
              <a:gd name="connsiteY4" fmla="*/ 301128 h 599217"/>
              <a:gd name="connsiteX5" fmla="*/ 30550 w 2843023"/>
              <a:gd name="connsiteY5" fmla="*/ 0 h 599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43023" h="599217">
                <a:moveTo>
                  <a:pt x="30550" y="0"/>
                </a:moveTo>
                <a:lnTo>
                  <a:pt x="2843023" y="0"/>
                </a:lnTo>
                <a:lnTo>
                  <a:pt x="2843023" y="599216"/>
                </a:lnTo>
                <a:lnTo>
                  <a:pt x="2815635" y="584277"/>
                </a:lnTo>
                <a:cubicBezTo>
                  <a:pt x="2462757" y="409333"/>
                  <a:pt x="1975261" y="301128"/>
                  <a:pt x="1436787" y="301128"/>
                </a:cubicBezTo>
                <a:cubicBezTo>
                  <a:pt x="972606" y="203749"/>
                  <a:pt x="-203823" y="50188"/>
                  <a:pt x="30550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  <a:effectLst>
            <a:outerShdw blurRad="63500" dist="88900" dir="5400000" algn="t" rotWithShape="0">
              <a:prstClr val="black">
                <a:alpha val="3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solidFill>
                <a:schemeClr val="bg1"/>
              </a:solidFill>
              <a:latin typeface="Montserrat" panose="00000500000000000000" pitchFamily="50" charset="0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9CE443D-1981-4B0E-9C76-A3B0FFD8BC1F}"/>
              </a:ext>
            </a:extLst>
          </p:cNvPr>
          <p:cNvGrpSpPr/>
          <p:nvPr/>
        </p:nvGrpSpPr>
        <p:grpSpPr>
          <a:xfrm>
            <a:off x="9856519" y="1484656"/>
            <a:ext cx="2094682" cy="1740300"/>
            <a:chOff x="9856518" y="1693334"/>
            <a:chExt cx="1943147" cy="136245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814BFBA2-CC78-452C-81CE-E26CF479D020}"/>
                </a:ext>
              </a:extLst>
            </p:cNvPr>
            <p:cNvSpPr/>
            <p:nvPr/>
          </p:nvSpPr>
          <p:spPr>
            <a:xfrm>
              <a:off x="9856518" y="1693334"/>
              <a:ext cx="1943147" cy="1362450"/>
            </a:xfrm>
            <a:prstGeom prst="rect">
              <a:avLst/>
            </a:prstGeom>
            <a:gradFill flip="none" rotWithShape="1">
              <a:gsLst>
                <a:gs pos="0">
                  <a:srgbClr val="00BB88"/>
                </a:gs>
                <a:gs pos="100000">
                  <a:srgbClr val="00BB88">
                    <a:lumMod val="90000"/>
                    <a:lumOff val="10000"/>
                  </a:srgbClr>
                </a:gs>
              </a:gsLst>
              <a:lin ang="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0" rIns="182880" rtlCol="0" anchor="ctr"/>
            <a:lstStyle/>
            <a:p>
              <a:pPr>
                <a:lnSpc>
                  <a:spcPts val="1800"/>
                </a:lnSpc>
              </a:pPr>
              <a:endParaRPr lang="en-US" sz="1200" b="1" noProof="1">
                <a:solidFill>
                  <a:schemeClr val="bg1"/>
                </a:solidFill>
                <a:latin typeface="Montserrat" panose="00000500000000000000" pitchFamily="50" charset="0"/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06A63211-1EDB-4297-9F4F-120260FBF019}"/>
                </a:ext>
              </a:extLst>
            </p:cNvPr>
            <p:cNvSpPr/>
            <p:nvPr/>
          </p:nvSpPr>
          <p:spPr>
            <a:xfrm rot="16200000">
              <a:off x="9368296" y="2181561"/>
              <a:ext cx="1362445" cy="385998"/>
            </a:xfrm>
            <a:prstGeom prst="rect">
              <a:avLst/>
            </a:prstGeom>
            <a:solidFill>
              <a:schemeClr val="tx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bg1"/>
                </a:solidFill>
                <a:latin typeface="Montserrat" panose="00000500000000000000" pitchFamily="50" charset="0"/>
              </a:endParaRPr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9892887E-397F-4709-88F5-315170FC3723}"/>
              </a:ext>
            </a:extLst>
          </p:cNvPr>
          <p:cNvSpPr txBox="1"/>
          <p:nvPr/>
        </p:nvSpPr>
        <p:spPr>
          <a:xfrm>
            <a:off x="392326" y="3481496"/>
            <a:ext cx="1943132" cy="214255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1400" b="1" dirty="0"/>
              <a:t>Hyper-Personalization with AI</a:t>
            </a:r>
          </a:p>
          <a:p>
            <a:r>
              <a:rPr lang="en-US" sz="1400" dirty="0"/>
              <a:t>Leverage customer data to offer curated fashion feeds, size recommendations, and style suggestions.</a:t>
            </a:r>
          </a:p>
          <a:p>
            <a:r>
              <a:rPr lang="en-US" sz="1400" dirty="0"/>
              <a:t>Implement AI-driven styling assistants to boost conversion rates.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2A7E637-2558-43F0-BAC7-4DE5CDF8FF13}"/>
              </a:ext>
            </a:extLst>
          </p:cNvPr>
          <p:cNvSpPr txBox="1"/>
          <p:nvPr/>
        </p:nvSpPr>
        <p:spPr>
          <a:xfrm>
            <a:off x="2758371" y="3481496"/>
            <a:ext cx="1943132" cy="135331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1400" b="1" dirty="0"/>
              <a:t>Data-Driven Inventory Management</a:t>
            </a:r>
          </a:p>
          <a:p>
            <a:r>
              <a:rPr lang="en-US" sz="1400" dirty="0"/>
              <a:t>Use predictive analytics to optimize stock levels and reduce dead inventory.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E0F00A3-639A-4962-BFAD-769717C70FA3}"/>
              </a:ext>
            </a:extLst>
          </p:cNvPr>
          <p:cNvSpPr txBox="1"/>
          <p:nvPr/>
        </p:nvSpPr>
        <p:spPr>
          <a:xfrm>
            <a:off x="5124416" y="3481495"/>
            <a:ext cx="1943132" cy="174030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1400" b="1" dirty="0"/>
              <a:t>Tier 2 &amp; 3 City Penetration</a:t>
            </a:r>
          </a:p>
          <a:p>
            <a:r>
              <a:rPr lang="en-US" sz="1400" dirty="0"/>
              <a:t>Expand marketing and logistics to reach aspirational shoppers in smaller cities.</a:t>
            </a:r>
          </a:p>
          <a:p>
            <a:r>
              <a:rPr lang="en-US" sz="1400" dirty="0"/>
              <a:t>Offer regional language support and localized campaigns.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BF52A11-D05F-4424-9E00-4BED7D9C047A}"/>
              </a:ext>
            </a:extLst>
          </p:cNvPr>
          <p:cNvSpPr txBox="1"/>
          <p:nvPr/>
        </p:nvSpPr>
        <p:spPr>
          <a:xfrm>
            <a:off x="7490461" y="3481495"/>
            <a:ext cx="1943132" cy="227037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1400" b="1" dirty="0"/>
              <a:t>Expand Private Label Portfolio</a:t>
            </a:r>
          </a:p>
          <a:p>
            <a:r>
              <a:rPr lang="en-US" sz="1400" dirty="0"/>
              <a:t>Focus on developing in-house fashion brands across categories like ethnic wear, activewear, and accessories.</a:t>
            </a:r>
          </a:p>
          <a:p>
            <a:r>
              <a:rPr lang="en-US" sz="1400" dirty="0"/>
              <a:t>Private labels offer higher margins and brand control, and </a:t>
            </a:r>
            <a:r>
              <a:rPr lang="en-US" sz="1400" dirty="0" err="1"/>
              <a:t>Nykaa</a:t>
            </a:r>
            <a:r>
              <a:rPr lang="en-US" sz="1400" dirty="0"/>
              <a:t> already sees strong traction in this area.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CDF8FE8-F24D-44DC-B531-C08FC3C40330}"/>
              </a:ext>
            </a:extLst>
          </p:cNvPr>
          <p:cNvSpPr txBox="1"/>
          <p:nvPr/>
        </p:nvSpPr>
        <p:spPr>
          <a:xfrm>
            <a:off x="9856505" y="3481496"/>
            <a:ext cx="1943132" cy="214255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1400" b="1" dirty="0"/>
              <a:t>Strengthen Omnichannel Experience</a:t>
            </a:r>
          </a:p>
          <a:p>
            <a:r>
              <a:rPr lang="en-US" sz="1400" dirty="0"/>
              <a:t>Integrate offline stores with the online platform for seamless browsing, trial, and purchase.</a:t>
            </a:r>
          </a:p>
          <a:p>
            <a:r>
              <a:rPr lang="en-US" sz="1400" dirty="0"/>
              <a:t>Use tech like AR/VR for virtual try-ons and in-store personalization.</a:t>
            </a:r>
          </a:p>
        </p:txBody>
      </p:sp>
      <p:sp>
        <p:nvSpPr>
          <p:cNvPr id="34" name="Freeform: Shape 49">
            <a:extLst>
              <a:ext uri="{FF2B5EF4-FFF2-40B4-BE49-F238E27FC236}">
                <a16:creationId xmlns:a16="http://schemas.microsoft.com/office/drawing/2014/main" id="{B5921943-D2D5-4E25-8B06-CD4C487E2D8D}"/>
              </a:ext>
            </a:extLst>
          </p:cNvPr>
          <p:cNvSpPr/>
          <p:nvPr/>
        </p:nvSpPr>
        <p:spPr>
          <a:xfrm>
            <a:off x="7569760" y="2888476"/>
            <a:ext cx="1803957" cy="167305"/>
          </a:xfrm>
          <a:custGeom>
            <a:avLst/>
            <a:gdLst>
              <a:gd name="connsiteX0" fmla="*/ 0 w 2812473"/>
              <a:gd name="connsiteY0" fmla="*/ 0 h 599217"/>
              <a:gd name="connsiteX1" fmla="*/ 2812473 w 2812473"/>
              <a:gd name="connsiteY1" fmla="*/ 0 h 599217"/>
              <a:gd name="connsiteX2" fmla="*/ 2812473 w 2812473"/>
              <a:gd name="connsiteY2" fmla="*/ 599216 h 599217"/>
              <a:gd name="connsiteX3" fmla="*/ 2785085 w 2812473"/>
              <a:gd name="connsiteY3" fmla="*/ 584277 h 599217"/>
              <a:gd name="connsiteX4" fmla="*/ 1406237 w 2812473"/>
              <a:gd name="connsiteY4" fmla="*/ 301128 h 599217"/>
              <a:gd name="connsiteX5" fmla="*/ 27389 w 2812473"/>
              <a:gd name="connsiteY5" fmla="*/ 584277 h 599217"/>
              <a:gd name="connsiteX6" fmla="*/ 0 w 2812473"/>
              <a:gd name="connsiteY6" fmla="*/ 599217 h 599217"/>
              <a:gd name="connsiteX0" fmla="*/ 0 w 2812473"/>
              <a:gd name="connsiteY0" fmla="*/ 0 h 599217"/>
              <a:gd name="connsiteX1" fmla="*/ 2812473 w 2812473"/>
              <a:gd name="connsiteY1" fmla="*/ 0 h 599217"/>
              <a:gd name="connsiteX2" fmla="*/ 2812473 w 2812473"/>
              <a:gd name="connsiteY2" fmla="*/ 599216 h 599217"/>
              <a:gd name="connsiteX3" fmla="*/ 2785085 w 2812473"/>
              <a:gd name="connsiteY3" fmla="*/ 584277 h 599217"/>
              <a:gd name="connsiteX4" fmla="*/ 1406237 w 2812473"/>
              <a:gd name="connsiteY4" fmla="*/ 301128 h 599217"/>
              <a:gd name="connsiteX5" fmla="*/ 27389 w 2812473"/>
              <a:gd name="connsiteY5" fmla="*/ 584277 h 599217"/>
              <a:gd name="connsiteX6" fmla="*/ 0 w 2812473"/>
              <a:gd name="connsiteY6" fmla="*/ 0 h 599217"/>
              <a:gd name="connsiteX0" fmla="*/ 30550 w 2843023"/>
              <a:gd name="connsiteY0" fmla="*/ 0 h 599217"/>
              <a:gd name="connsiteX1" fmla="*/ 2843023 w 2843023"/>
              <a:gd name="connsiteY1" fmla="*/ 0 h 599217"/>
              <a:gd name="connsiteX2" fmla="*/ 2843023 w 2843023"/>
              <a:gd name="connsiteY2" fmla="*/ 599216 h 599217"/>
              <a:gd name="connsiteX3" fmla="*/ 2815635 w 2843023"/>
              <a:gd name="connsiteY3" fmla="*/ 584277 h 599217"/>
              <a:gd name="connsiteX4" fmla="*/ 1436787 w 2843023"/>
              <a:gd name="connsiteY4" fmla="*/ 301128 h 599217"/>
              <a:gd name="connsiteX5" fmla="*/ 30550 w 2843023"/>
              <a:gd name="connsiteY5" fmla="*/ 0 h 599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43023" h="599217">
                <a:moveTo>
                  <a:pt x="30550" y="0"/>
                </a:moveTo>
                <a:lnTo>
                  <a:pt x="2843023" y="0"/>
                </a:lnTo>
                <a:lnTo>
                  <a:pt x="2843023" y="599216"/>
                </a:lnTo>
                <a:lnTo>
                  <a:pt x="2815635" y="584277"/>
                </a:lnTo>
                <a:cubicBezTo>
                  <a:pt x="2462757" y="409333"/>
                  <a:pt x="1975261" y="301128"/>
                  <a:pt x="1436787" y="301128"/>
                </a:cubicBezTo>
                <a:cubicBezTo>
                  <a:pt x="972606" y="203749"/>
                  <a:pt x="-203823" y="50188"/>
                  <a:pt x="30550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  <a:effectLst>
            <a:outerShdw blurRad="63500" dist="88900" dir="5400000" algn="t" rotWithShape="0">
              <a:prstClr val="black">
                <a:alpha val="3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solidFill>
                <a:schemeClr val="bg1"/>
              </a:solidFill>
              <a:latin typeface="Montserrat" panose="00000500000000000000" pitchFamily="50" charset="0"/>
            </a:endParaRPr>
          </a:p>
        </p:txBody>
      </p:sp>
      <p:sp>
        <p:nvSpPr>
          <p:cNvPr id="30" name="Freeform: Shape 49">
            <a:extLst>
              <a:ext uri="{FF2B5EF4-FFF2-40B4-BE49-F238E27FC236}">
                <a16:creationId xmlns:a16="http://schemas.microsoft.com/office/drawing/2014/main" id="{EDCFD686-4B8F-4664-A023-542905986CA6}"/>
              </a:ext>
            </a:extLst>
          </p:cNvPr>
          <p:cNvSpPr/>
          <p:nvPr/>
        </p:nvSpPr>
        <p:spPr>
          <a:xfrm>
            <a:off x="5203712" y="2888476"/>
            <a:ext cx="1803957" cy="167305"/>
          </a:xfrm>
          <a:custGeom>
            <a:avLst/>
            <a:gdLst>
              <a:gd name="connsiteX0" fmla="*/ 0 w 2812473"/>
              <a:gd name="connsiteY0" fmla="*/ 0 h 599217"/>
              <a:gd name="connsiteX1" fmla="*/ 2812473 w 2812473"/>
              <a:gd name="connsiteY1" fmla="*/ 0 h 599217"/>
              <a:gd name="connsiteX2" fmla="*/ 2812473 w 2812473"/>
              <a:gd name="connsiteY2" fmla="*/ 599216 h 599217"/>
              <a:gd name="connsiteX3" fmla="*/ 2785085 w 2812473"/>
              <a:gd name="connsiteY3" fmla="*/ 584277 h 599217"/>
              <a:gd name="connsiteX4" fmla="*/ 1406237 w 2812473"/>
              <a:gd name="connsiteY4" fmla="*/ 301128 h 599217"/>
              <a:gd name="connsiteX5" fmla="*/ 27389 w 2812473"/>
              <a:gd name="connsiteY5" fmla="*/ 584277 h 599217"/>
              <a:gd name="connsiteX6" fmla="*/ 0 w 2812473"/>
              <a:gd name="connsiteY6" fmla="*/ 599217 h 599217"/>
              <a:gd name="connsiteX0" fmla="*/ 0 w 2812473"/>
              <a:gd name="connsiteY0" fmla="*/ 0 h 599217"/>
              <a:gd name="connsiteX1" fmla="*/ 2812473 w 2812473"/>
              <a:gd name="connsiteY1" fmla="*/ 0 h 599217"/>
              <a:gd name="connsiteX2" fmla="*/ 2812473 w 2812473"/>
              <a:gd name="connsiteY2" fmla="*/ 599216 h 599217"/>
              <a:gd name="connsiteX3" fmla="*/ 2785085 w 2812473"/>
              <a:gd name="connsiteY3" fmla="*/ 584277 h 599217"/>
              <a:gd name="connsiteX4" fmla="*/ 1406237 w 2812473"/>
              <a:gd name="connsiteY4" fmla="*/ 301128 h 599217"/>
              <a:gd name="connsiteX5" fmla="*/ 27389 w 2812473"/>
              <a:gd name="connsiteY5" fmla="*/ 584277 h 599217"/>
              <a:gd name="connsiteX6" fmla="*/ 0 w 2812473"/>
              <a:gd name="connsiteY6" fmla="*/ 0 h 599217"/>
              <a:gd name="connsiteX0" fmla="*/ 30550 w 2843023"/>
              <a:gd name="connsiteY0" fmla="*/ 0 h 599217"/>
              <a:gd name="connsiteX1" fmla="*/ 2843023 w 2843023"/>
              <a:gd name="connsiteY1" fmla="*/ 0 h 599217"/>
              <a:gd name="connsiteX2" fmla="*/ 2843023 w 2843023"/>
              <a:gd name="connsiteY2" fmla="*/ 599216 h 599217"/>
              <a:gd name="connsiteX3" fmla="*/ 2815635 w 2843023"/>
              <a:gd name="connsiteY3" fmla="*/ 584277 h 599217"/>
              <a:gd name="connsiteX4" fmla="*/ 1436787 w 2843023"/>
              <a:gd name="connsiteY4" fmla="*/ 301128 h 599217"/>
              <a:gd name="connsiteX5" fmla="*/ 30550 w 2843023"/>
              <a:gd name="connsiteY5" fmla="*/ 0 h 599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43023" h="599217">
                <a:moveTo>
                  <a:pt x="30550" y="0"/>
                </a:moveTo>
                <a:lnTo>
                  <a:pt x="2843023" y="0"/>
                </a:lnTo>
                <a:lnTo>
                  <a:pt x="2843023" y="599216"/>
                </a:lnTo>
                <a:lnTo>
                  <a:pt x="2815635" y="584277"/>
                </a:lnTo>
                <a:cubicBezTo>
                  <a:pt x="2462757" y="409333"/>
                  <a:pt x="1975261" y="301128"/>
                  <a:pt x="1436787" y="301128"/>
                </a:cubicBezTo>
                <a:cubicBezTo>
                  <a:pt x="972606" y="203749"/>
                  <a:pt x="-203823" y="50188"/>
                  <a:pt x="30550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  <a:effectLst>
            <a:outerShdw blurRad="63500" dist="88900" dir="5400000" algn="t" rotWithShape="0">
              <a:prstClr val="black">
                <a:alpha val="3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solidFill>
                <a:schemeClr val="bg1"/>
              </a:solidFill>
              <a:latin typeface="Montserrat" panose="00000500000000000000" pitchFamily="50" charset="0"/>
            </a:endParaRPr>
          </a:p>
        </p:txBody>
      </p:sp>
      <p:sp>
        <p:nvSpPr>
          <p:cNvPr id="26" name="Freeform: Shape 49">
            <a:extLst>
              <a:ext uri="{FF2B5EF4-FFF2-40B4-BE49-F238E27FC236}">
                <a16:creationId xmlns:a16="http://schemas.microsoft.com/office/drawing/2014/main" id="{278170F4-D528-4B64-9B1D-DCE5A039983E}"/>
              </a:ext>
            </a:extLst>
          </p:cNvPr>
          <p:cNvSpPr/>
          <p:nvPr/>
        </p:nvSpPr>
        <p:spPr>
          <a:xfrm>
            <a:off x="2837664" y="2888476"/>
            <a:ext cx="1803957" cy="167305"/>
          </a:xfrm>
          <a:custGeom>
            <a:avLst/>
            <a:gdLst>
              <a:gd name="connsiteX0" fmla="*/ 0 w 2812473"/>
              <a:gd name="connsiteY0" fmla="*/ 0 h 599217"/>
              <a:gd name="connsiteX1" fmla="*/ 2812473 w 2812473"/>
              <a:gd name="connsiteY1" fmla="*/ 0 h 599217"/>
              <a:gd name="connsiteX2" fmla="*/ 2812473 w 2812473"/>
              <a:gd name="connsiteY2" fmla="*/ 599216 h 599217"/>
              <a:gd name="connsiteX3" fmla="*/ 2785085 w 2812473"/>
              <a:gd name="connsiteY3" fmla="*/ 584277 h 599217"/>
              <a:gd name="connsiteX4" fmla="*/ 1406237 w 2812473"/>
              <a:gd name="connsiteY4" fmla="*/ 301128 h 599217"/>
              <a:gd name="connsiteX5" fmla="*/ 27389 w 2812473"/>
              <a:gd name="connsiteY5" fmla="*/ 584277 h 599217"/>
              <a:gd name="connsiteX6" fmla="*/ 0 w 2812473"/>
              <a:gd name="connsiteY6" fmla="*/ 599217 h 599217"/>
              <a:gd name="connsiteX0" fmla="*/ 0 w 2812473"/>
              <a:gd name="connsiteY0" fmla="*/ 0 h 599217"/>
              <a:gd name="connsiteX1" fmla="*/ 2812473 w 2812473"/>
              <a:gd name="connsiteY1" fmla="*/ 0 h 599217"/>
              <a:gd name="connsiteX2" fmla="*/ 2812473 w 2812473"/>
              <a:gd name="connsiteY2" fmla="*/ 599216 h 599217"/>
              <a:gd name="connsiteX3" fmla="*/ 2785085 w 2812473"/>
              <a:gd name="connsiteY3" fmla="*/ 584277 h 599217"/>
              <a:gd name="connsiteX4" fmla="*/ 1406237 w 2812473"/>
              <a:gd name="connsiteY4" fmla="*/ 301128 h 599217"/>
              <a:gd name="connsiteX5" fmla="*/ 27389 w 2812473"/>
              <a:gd name="connsiteY5" fmla="*/ 584277 h 599217"/>
              <a:gd name="connsiteX6" fmla="*/ 0 w 2812473"/>
              <a:gd name="connsiteY6" fmla="*/ 0 h 599217"/>
              <a:gd name="connsiteX0" fmla="*/ 30550 w 2843023"/>
              <a:gd name="connsiteY0" fmla="*/ 0 h 599217"/>
              <a:gd name="connsiteX1" fmla="*/ 2843023 w 2843023"/>
              <a:gd name="connsiteY1" fmla="*/ 0 h 599217"/>
              <a:gd name="connsiteX2" fmla="*/ 2843023 w 2843023"/>
              <a:gd name="connsiteY2" fmla="*/ 599216 h 599217"/>
              <a:gd name="connsiteX3" fmla="*/ 2815635 w 2843023"/>
              <a:gd name="connsiteY3" fmla="*/ 584277 h 599217"/>
              <a:gd name="connsiteX4" fmla="*/ 1436787 w 2843023"/>
              <a:gd name="connsiteY4" fmla="*/ 301128 h 599217"/>
              <a:gd name="connsiteX5" fmla="*/ 30550 w 2843023"/>
              <a:gd name="connsiteY5" fmla="*/ 0 h 599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43023" h="599217">
                <a:moveTo>
                  <a:pt x="30550" y="0"/>
                </a:moveTo>
                <a:lnTo>
                  <a:pt x="2843023" y="0"/>
                </a:lnTo>
                <a:lnTo>
                  <a:pt x="2843023" y="599216"/>
                </a:lnTo>
                <a:lnTo>
                  <a:pt x="2815635" y="584277"/>
                </a:lnTo>
                <a:cubicBezTo>
                  <a:pt x="2462757" y="409333"/>
                  <a:pt x="1975261" y="301128"/>
                  <a:pt x="1436787" y="301128"/>
                </a:cubicBezTo>
                <a:cubicBezTo>
                  <a:pt x="972606" y="203749"/>
                  <a:pt x="-203823" y="50188"/>
                  <a:pt x="30550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  <a:effectLst>
            <a:outerShdw blurRad="63500" dist="88900" dir="5400000" algn="t" rotWithShape="0">
              <a:prstClr val="black">
                <a:alpha val="3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solidFill>
                <a:schemeClr val="bg1"/>
              </a:solidFill>
              <a:latin typeface="Montserrat" panose="00000500000000000000" pitchFamily="50" charset="0"/>
            </a:endParaRPr>
          </a:p>
        </p:txBody>
      </p:sp>
      <p:sp>
        <p:nvSpPr>
          <p:cNvPr id="16" name="Freeform: Shape 49">
            <a:extLst>
              <a:ext uri="{FF2B5EF4-FFF2-40B4-BE49-F238E27FC236}">
                <a16:creationId xmlns:a16="http://schemas.microsoft.com/office/drawing/2014/main" id="{AD503155-7070-46EA-AF98-1D0D6E5822DE}"/>
              </a:ext>
            </a:extLst>
          </p:cNvPr>
          <p:cNvSpPr/>
          <p:nvPr/>
        </p:nvSpPr>
        <p:spPr>
          <a:xfrm>
            <a:off x="471615" y="2888476"/>
            <a:ext cx="1803957" cy="167305"/>
          </a:xfrm>
          <a:custGeom>
            <a:avLst/>
            <a:gdLst>
              <a:gd name="connsiteX0" fmla="*/ 0 w 2812473"/>
              <a:gd name="connsiteY0" fmla="*/ 0 h 599217"/>
              <a:gd name="connsiteX1" fmla="*/ 2812473 w 2812473"/>
              <a:gd name="connsiteY1" fmla="*/ 0 h 599217"/>
              <a:gd name="connsiteX2" fmla="*/ 2812473 w 2812473"/>
              <a:gd name="connsiteY2" fmla="*/ 599216 h 599217"/>
              <a:gd name="connsiteX3" fmla="*/ 2785085 w 2812473"/>
              <a:gd name="connsiteY3" fmla="*/ 584277 h 599217"/>
              <a:gd name="connsiteX4" fmla="*/ 1406237 w 2812473"/>
              <a:gd name="connsiteY4" fmla="*/ 301128 h 599217"/>
              <a:gd name="connsiteX5" fmla="*/ 27389 w 2812473"/>
              <a:gd name="connsiteY5" fmla="*/ 584277 h 599217"/>
              <a:gd name="connsiteX6" fmla="*/ 0 w 2812473"/>
              <a:gd name="connsiteY6" fmla="*/ 599217 h 599217"/>
              <a:gd name="connsiteX0" fmla="*/ 0 w 2812473"/>
              <a:gd name="connsiteY0" fmla="*/ 0 h 599217"/>
              <a:gd name="connsiteX1" fmla="*/ 2812473 w 2812473"/>
              <a:gd name="connsiteY1" fmla="*/ 0 h 599217"/>
              <a:gd name="connsiteX2" fmla="*/ 2812473 w 2812473"/>
              <a:gd name="connsiteY2" fmla="*/ 599216 h 599217"/>
              <a:gd name="connsiteX3" fmla="*/ 2785085 w 2812473"/>
              <a:gd name="connsiteY3" fmla="*/ 584277 h 599217"/>
              <a:gd name="connsiteX4" fmla="*/ 1406237 w 2812473"/>
              <a:gd name="connsiteY4" fmla="*/ 301128 h 599217"/>
              <a:gd name="connsiteX5" fmla="*/ 27389 w 2812473"/>
              <a:gd name="connsiteY5" fmla="*/ 584277 h 599217"/>
              <a:gd name="connsiteX6" fmla="*/ 0 w 2812473"/>
              <a:gd name="connsiteY6" fmla="*/ 0 h 599217"/>
              <a:gd name="connsiteX0" fmla="*/ 30550 w 2843023"/>
              <a:gd name="connsiteY0" fmla="*/ 0 h 599217"/>
              <a:gd name="connsiteX1" fmla="*/ 2843023 w 2843023"/>
              <a:gd name="connsiteY1" fmla="*/ 0 h 599217"/>
              <a:gd name="connsiteX2" fmla="*/ 2843023 w 2843023"/>
              <a:gd name="connsiteY2" fmla="*/ 599216 h 599217"/>
              <a:gd name="connsiteX3" fmla="*/ 2815635 w 2843023"/>
              <a:gd name="connsiteY3" fmla="*/ 584277 h 599217"/>
              <a:gd name="connsiteX4" fmla="*/ 1436787 w 2843023"/>
              <a:gd name="connsiteY4" fmla="*/ 301128 h 599217"/>
              <a:gd name="connsiteX5" fmla="*/ 30550 w 2843023"/>
              <a:gd name="connsiteY5" fmla="*/ 0 h 599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43023" h="599217">
                <a:moveTo>
                  <a:pt x="30550" y="0"/>
                </a:moveTo>
                <a:lnTo>
                  <a:pt x="2843023" y="0"/>
                </a:lnTo>
                <a:lnTo>
                  <a:pt x="2843023" y="599216"/>
                </a:lnTo>
                <a:lnTo>
                  <a:pt x="2815635" y="584277"/>
                </a:lnTo>
                <a:cubicBezTo>
                  <a:pt x="2462757" y="409333"/>
                  <a:pt x="1975261" y="301128"/>
                  <a:pt x="1436787" y="301128"/>
                </a:cubicBezTo>
                <a:cubicBezTo>
                  <a:pt x="972606" y="203749"/>
                  <a:pt x="-203823" y="50188"/>
                  <a:pt x="3055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63500" dist="88900" dir="5400000" algn="t" rotWithShape="0">
              <a:prstClr val="black">
                <a:alpha val="3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solidFill>
                <a:schemeClr val="bg1"/>
              </a:solidFill>
              <a:latin typeface="Montserrat" panose="00000500000000000000" pitchFamily="50" charset="0"/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919C852D-230B-4AA3-A674-BB7DF6655096}"/>
              </a:ext>
            </a:extLst>
          </p:cNvPr>
          <p:cNvSpPr/>
          <p:nvPr/>
        </p:nvSpPr>
        <p:spPr>
          <a:xfrm>
            <a:off x="9856518" y="1693332"/>
            <a:ext cx="2094682" cy="15316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rIns="182880" rtlCol="0" anchor="ctr"/>
          <a:lstStyle/>
          <a:p>
            <a:pPr>
              <a:lnSpc>
                <a:spcPts val="1800"/>
              </a:lnSpc>
            </a:pPr>
            <a:r>
              <a:rPr lang="en-US" b="1" dirty="0" err="1">
                <a:solidFill>
                  <a:schemeClr val="tx1"/>
                </a:solidFill>
              </a:rPr>
              <a:t>Nykaa</a:t>
            </a:r>
            <a:r>
              <a:rPr lang="en-US" b="1" dirty="0">
                <a:solidFill>
                  <a:schemeClr val="tx1"/>
                </a:solidFill>
              </a:rPr>
              <a:t> could focus on Men</a:t>
            </a:r>
            <a:br>
              <a:rPr lang="en-US" sz="1200" dirty="0">
                <a:solidFill>
                  <a:schemeClr val="tx1"/>
                </a:solidFill>
              </a:rPr>
            </a:br>
            <a:r>
              <a:rPr lang="en-US" b="1" dirty="0">
                <a:solidFill>
                  <a:schemeClr val="tx1"/>
                </a:solidFill>
              </a:rPr>
              <a:t>cosmetics , Baby care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b="1" dirty="0">
                <a:solidFill>
                  <a:schemeClr val="tx1"/>
                </a:solidFill>
              </a:rPr>
              <a:t>products , Sustainability</a:t>
            </a:r>
            <a:br>
              <a:rPr lang="en-US" sz="1200" dirty="0">
                <a:solidFill>
                  <a:schemeClr val="tx1"/>
                </a:solidFill>
              </a:rPr>
            </a:br>
            <a:r>
              <a:rPr lang="en-US" b="1" dirty="0" err="1">
                <a:solidFill>
                  <a:schemeClr val="tx1"/>
                </a:solidFill>
              </a:rPr>
              <a:t>etc</a:t>
            </a:r>
            <a:endParaRPr lang="en-US" sz="1200" b="1" noProof="1">
              <a:solidFill>
                <a:schemeClr val="tx1"/>
              </a:solidFill>
              <a:latin typeface="Montserrat" panose="00000500000000000000" pitchFamily="50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C1C4429-3A64-4F9C-846B-68756A389F84}"/>
              </a:ext>
            </a:extLst>
          </p:cNvPr>
          <p:cNvGrpSpPr/>
          <p:nvPr/>
        </p:nvGrpSpPr>
        <p:grpSpPr>
          <a:xfrm>
            <a:off x="7490471" y="1484661"/>
            <a:ext cx="2154570" cy="1740309"/>
            <a:chOff x="7490471" y="1693334"/>
            <a:chExt cx="1943147" cy="136245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2C8C60CA-CD46-4D66-961A-C49549988A80}"/>
                </a:ext>
              </a:extLst>
            </p:cNvPr>
            <p:cNvSpPr/>
            <p:nvPr/>
          </p:nvSpPr>
          <p:spPr>
            <a:xfrm>
              <a:off x="7490471" y="1693334"/>
              <a:ext cx="1943147" cy="1362450"/>
            </a:xfrm>
            <a:prstGeom prst="rect">
              <a:avLst/>
            </a:prstGeom>
            <a:gradFill flip="none" rotWithShape="1">
              <a:gsLst>
                <a:gs pos="0">
                  <a:srgbClr val="00AF95"/>
                </a:gs>
                <a:gs pos="100000">
                  <a:srgbClr val="00AF95">
                    <a:lumMod val="90000"/>
                    <a:lumOff val="10000"/>
                  </a:srgbClr>
                </a:gs>
              </a:gsLst>
              <a:lin ang="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0" rIns="182880" rtlCol="0" anchor="ctr"/>
            <a:lstStyle/>
            <a:p>
              <a:pPr>
                <a:lnSpc>
                  <a:spcPts val="1800"/>
                </a:lnSpc>
              </a:pPr>
              <a:endParaRPr lang="en-US" sz="1200" b="1" noProof="1">
                <a:solidFill>
                  <a:schemeClr val="bg1"/>
                </a:solidFill>
                <a:latin typeface="Montserrat" panose="00000500000000000000" pitchFamily="50" charset="0"/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51263879-3792-45B4-A5D5-F003E75EE614}"/>
                </a:ext>
              </a:extLst>
            </p:cNvPr>
            <p:cNvSpPr/>
            <p:nvPr/>
          </p:nvSpPr>
          <p:spPr>
            <a:xfrm rot="16200000">
              <a:off x="7002251" y="2181559"/>
              <a:ext cx="1362445" cy="385998"/>
            </a:xfrm>
            <a:prstGeom prst="rect">
              <a:avLst/>
            </a:prstGeom>
            <a:solidFill>
              <a:schemeClr val="tx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>
                <a:solidFill>
                  <a:schemeClr val="bg1"/>
                </a:solidFill>
                <a:latin typeface="Montserrat" panose="00000500000000000000" pitchFamily="50" charset="0"/>
              </a:endParaRPr>
            </a:p>
          </p:txBody>
        </p:sp>
      </p:grpSp>
      <p:sp>
        <p:nvSpPr>
          <p:cNvPr id="83" name="Rectangle 82">
            <a:extLst>
              <a:ext uri="{FF2B5EF4-FFF2-40B4-BE49-F238E27FC236}">
                <a16:creationId xmlns:a16="http://schemas.microsoft.com/office/drawing/2014/main" id="{33B8F7C8-9C30-47BF-9DE9-D113E42F6525}"/>
              </a:ext>
            </a:extLst>
          </p:cNvPr>
          <p:cNvSpPr/>
          <p:nvPr/>
        </p:nvSpPr>
        <p:spPr>
          <a:xfrm>
            <a:off x="7490471" y="1484656"/>
            <a:ext cx="2154563" cy="17403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rIns="182880" rtlCol="0" anchor="ctr"/>
          <a:lstStyle/>
          <a:p>
            <a:pPr>
              <a:lnSpc>
                <a:spcPts val="1800"/>
              </a:lnSpc>
            </a:pPr>
            <a:r>
              <a:rPr lang="en-US" b="1" dirty="0">
                <a:solidFill>
                  <a:schemeClr val="tx1"/>
                </a:solidFill>
              </a:rPr>
              <a:t>Optimize Omnichannel</a:t>
            </a:r>
            <a:br>
              <a:rPr lang="en-US" sz="1200" dirty="0">
                <a:solidFill>
                  <a:schemeClr val="tx1"/>
                </a:solidFill>
              </a:rPr>
            </a:br>
            <a:r>
              <a:rPr lang="en-US" b="1" dirty="0">
                <a:solidFill>
                  <a:schemeClr val="tx1"/>
                </a:solidFill>
              </a:rPr>
              <a:t>Experience </a:t>
            </a:r>
            <a:r>
              <a:rPr lang="en-US" b="1" dirty="0" err="1">
                <a:solidFill>
                  <a:schemeClr val="tx1"/>
                </a:solidFill>
              </a:rPr>
              <a:t>ie</a:t>
            </a:r>
            <a:r>
              <a:rPr lang="en-US" b="1" dirty="0">
                <a:solidFill>
                  <a:schemeClr val="tx1"/>
                </a:solidFill>
              </a:rPr>
              <a:t>. “buy online,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b="1" dirty="0">
                <a:solidFill>
                  <a:schemeClr val="tx1"/>
                </a:solidFill>
              </a:rPr>
              <a:t>pick up in store (BOPIS)”and</a:t>
            </a:r>
            <a:br>
              <a:rPr lang="en-US" sz="1200" dirty="0">
                <a:solidFill>
                  <a:schemeClr val="tx1"/>
                </a:solidFill>
              </a:rPr>
            </a:br>
            <a:r>
              <a:rPr lang="en-US" b="1" dirty="0">
                <a:solidFill>
                  <a:schemeClr val="tx1"/>
                </a:solidFill>
              </a:rPr>
              <a:t>“store return for online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b="1" dirty="0">
                <a:solidFill>
                  <a:schemeClr val="tx1"/>
                </a:solidFill>
              </a:rPr>
              <a:t>orders”</a:t>
            </a:r>
            <a:endParaRPr lang="en-US" sz="1200" b="1" noProof="1">
              <a:solidFill>
                <a:schemeClr val="tx1"/>
              </a:solidFill>
              <a:latin typeface="Montserrat" panose="00000500000000000000" pitchFamily="50" charset="0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C1352D9-9974-49D5-BF00-751B2E48BCD3}"/>
              </a:ext>
            </a:extLst>
          </p:cNvPr>
          <p:cNvGrpSpPr/>
          <p:nvPr/>
        </p:nvGrpSpPr>
        <p:grpSpPr>
          <a:xfrm>
            <a:off x="5124423" y="1484667"/>
            <a:ext cx="2154577" cy="1740308"/>
            <a:chOff x="5124423" y="1693334"/>
            <a:chExt cx="1943147" cy="1362450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BE58DBC-FCF4-4ACC-8D89-FB109A61C371}"/>
                </a:ext>
              </a:extLst>
            </p:cNvPr>
            <p:cNvSpPr/>
            <p:nvPr/>
          </p:nvSpPr>
          <p:spPr>
            <a:xfrm>
              <a:off x="5124423" y="1693334"/>
              <a:ext cx="1943147" cy="1362450"/>
            </a:xfrm>
            <a:prstGeom prst="rect">
              <a:avLst/>
            </a:prstGeom>
            <a:gradFill flip="none" rotWithShape="1">
              <a:gsLst>
                <a:gs pos="0">
                  <a:srgbClr val="0094AA"/>
                </a:gs>
                <a:gs pos="100000">
                  <a:srgbClr val="0094AA">
                    <a:lumMod val="90000"/>
                    <a:lumOff val="10000"/>
                  </a:srgbClr>
                </a:gs>
              </a:gsLst>
              <a:lin ang="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0" rIns="182880" rtlCol="0" anchor="ctr"/>
            <a:lstStyle/>
            <a:p>
              <a:pPr>
                <a:lnSpc>
                  <a:spcPts val="1800"/>
                </a:lnSpc>
              </a:pPr>
              <a:endParaRPr lang="en-US" sz="1200" b="1" noProof="1">
                <a:solidFill>
                  <a:schemeClr val="bg1"/>
                </a:solidFill>
                <a:latin typeface="Montserrat" panose="00000500000000000000" pitchFamily="50" charset="0"/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9FB6FD6-685C-4B1D-A98A-2B781689156D}"/>
                </a:ext>
              </a:extLst>
            </p:cNvPr>
            <p:cNvSpPr/>
            <p:nvPr/>
          </p:nvSpPr>
          <p:spPr>
            <a:xfrm rot="16200000">
              <a:off x="4636203" y="2181559"/>
              <a:ext cx="1362445" cy="385998"/>
            </a:xfrm>
            <a:prstGeom prst="rect">
              <a:avLst/>
            </a:prstGeom>
            <a:solidFill>
              <a:schemeClr val="tx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>
                <a:solidFill>
                  <a:schemeClr val="bg1"/>
                </a:solidFill>
                <a:latin typeface="Montserrat" panose="00000500000000000000" pitchFamily="50" charset="0"/>
              </a:endParaRPr>
            </a:p>
          </p:txBody>
        </p:sp>
      </p:grpSp>
      <p:sp>
        <p:nvSpPr>
          <p:cNvPr id="79" name="Rectangle 78">
            <a:extLst>
              <a:ext uri="{FF2B5EF4-FFF2-40B4-BE49-F238E27FC236}">
                <a16:creationId xmlns:a16="http://schemas.microsoft.com/office/drawing/2014/main" id="{3008B2D9-04CC-47C5-96D8-25E93B7B8537}"/>
              </a:ext>
            </a:extLst>
          </p:cNvPr>
          <p:cNvSpPr/>
          <p:nvPr/>
        </p:nvSpPr>
        <p:spPr>
          <a:xfrm>
            <a:off x="5124423" y="1528416"/>
            <a:ext cx="2094687" cy="16965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rIns="182880" rtlCol="0" anchor="ctr"/>
          <a:lstStyle/>
          <a:p>
            <a:pPr>
              <a:lnSpc>
                <a:spcPts val="1800"/>
              </a:lnSpc>
            </a:pPr>
            <a:r>
              <a:rPr lang="en-US" b="1" dirty="0">
                <a:solidFill>
                  <a:schemeClr val="tx1"/>
                </a:solidFill>
              </a:rPr>
              <a:t>Tier-2 &amp; Tier-3 Expansion, Use “lite” delivery</a:t>
            </a:r>
            <a:br>
              <a:rPr lang="en-US" sz="1200" dirty="0">
                <a:solidFill>
                  <a:schemeClr val="tx1"/>
                </a:solidFill>
              </a:rPr>
            </a:br>
            <a:r>
              <a:rPr lang="en-US" b="1" dirty="0">
                <a:solidFill>
                  <a:schemeClr val="tx1"/>
                </a:solidFill>
              </a:rPr>
              <a:t>formats or franchise-</a:t>
            </a:r>
            <a:br>
              <a:rPr lang="en-US" sz="1200" dirty="0">
                <a:solidFill>
                  <a:schemeClr val="tx1"/>
                </a:solidFill>
              </a:rPr>
            </a:br>
            <a:r>
              <a:rPr lang="en-US" b="1" dirty="0">
                <a:solidFill>
                  <a:schemeClr val="tx1"/>
                </a:solidFill>
              </a:rPr>
              <a:t>owned stores</a:t>
            </a:r>
            <a:endParaRPr lang="en-US" sz="1200" b="1" noProof="1">
              <a:solidFill>
                <a:schemeClr val="tx1"/>
              </a:solidFill>
              <a:latin typeface="Montserrat" panose="00000500000000000000" pitchFamily="50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70DF03B-E7C5-412B-A925-ECA4CBD1A124}"/>
              </a:ext>
            </a:extLst>
          </p:cNvPr>
          <p:cNvGrpSpPr/>
          <p:nvPr/>
        </p:nvGrpSpPr>
        <p:grpSpPr>
          <a:xfrm>
            <a:off x="2758375" y="1484671"/>
            <a:ext cx="2094699" cy="1740307"/>
            <a:chOff x="2758375" y="1693334"/>
            <a:chExt cx="1943147" cy="1362450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60BDD03-130A-4BFF-8C86-EDB1B541E8D8}"/>
                </a:ext>
              </a:extLst>
            </p:cNvPr>
            <p:cNvSpPr/>
            <p:nvPr/>
          </p:nvSpPr>
          <p:spPr>
            <a:xfrm>
              <a:off x="2758375" y="1693334"/>
              <a:ext cx="1943147" cy="1362450"/>
            </a:xfrm>
            <a:prstGeom prst="rect">
              <a:avLst/>
            </a:prstGeom>
            <a:gradFill flip="none" rotWithShape="1">
              <a:gsLst>
                <a:gs pos="0">
                  <a:srgbClr val="486DC9"/>
                </a:gs>
                <a:gs pos="100000">
                  <a:srgbClr val="486DC9">
                    <a:lumMod val="80000"/>
                    <a:lumOff val="20000"/>
                  </a:srgbClr>
                </a:gs>
              </a:gsLst>
              <a:lin ang="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0" rIns="182880" rtlCol="0" anchor="ctr"/>
            <a:lstStyle/>
            <a:p>
              <a:pPr>
                <a:lnSpc>
                  <a:spcPts val="1800"/>
                </a:lnSpc>
              </a:pPr>
              <a:endParaRPr lang="en-US" sz="1200" b="1" noProof="1">
                <a:solidFill>
                  <a:schemeClr val="bg1"/>
                </a:solidFill>
                <a:latin typeface="Montserrat" panose="00000500000000000000" pitchFamily="50" charset="0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FC3A3692-7807-4819-ACB5-97205F2B2C8A}"/>
                </a:ext>
              </a:extLst>
            </p:cNvPr>
            <p:cNvSpPr/>
            <p:nvPr/>
          </p:nvSpPr>
          <p:spPr>
            <a:xfrm rot="16200000">
              <a:off x="2270153" y="2181561"/>
              <a:ext cx="1362445" cy="385997"/>
            </a:xfrm>
            <a:prstGeom prst="rect">
              <a:avLst/>
            </a:prstGeom>
            <a:solidFill>
              <a:schemeClr val="tx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>
                <a:solidFill>
                  <a:schemeClr val="bg1"/>
                </a:solidFill>
                <a:latin typeface="Montserrat" panose="00000500000000000000" pitchFamily="50" charset="0"/>
              </a:endParaRPr>
            </a:p>
          </p:txBody>
        </p:sp>
      </p:grpSp>
      <p:sp>
        <p:nvSpPr>
          <p:cNvPr id="75" name="Rectangle 74">
            <a:extLst>
              <a:ext uri="{FF2B5EF4-FFF2-40B4-BE49-F238E27FC236}">
                <a16:creationId xmlns:a16="http://schemas.microsoft.com/office/drawing/2014/main" id="{5B5DA0B4-A244-4F41-9A72-C24657FCA78C}"/>
              </a:ext>
            </a:extLst>
          </p:cNvPr>
          <p:cNvSpPr/>
          <p:nvPr/>
        </p:nvSpPr>
        <p:spPr>
          <a:xfrm>
            <a:off x="2758375" y="1528416"/>
            <a:ext cx="2094696" cy="16965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rIns="182880" rtlCol="0" anchor="ctr"/>
          <a:lstStyle/>
          <a:p>
            <a:pPr>
              <a:lnSpc>
                <a:spcPts val="1800"/>
              </a:lnSpc>
            </a:pPr>
            <a:r>
              <a:rPr lang="en-US" b="1" dirty="0">
                <a:solidFill>
                  <a:schemeClr val="tx1"/>
                </a:solidFill>
              </a:rPr>
              <a:t>Improve Customer Service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b="1" dirty="0">
                <a:solidFill>
                  <a:schemeClr val="tx1"/>
                </a:solidFill>
              </a:rPr>
              <a:t>and Return Logistics (To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b="1" dirty="0">
                <a:solidFill>
                  <a:schemeClr val="tx1"/>
                </a:solidFill>
              </a:rPr>
              <a:t>improve refund and</a:t>
            </a:r>
            <a:br>
              <a:rPr lang="en-US" sz="1200" dirty="0">
                <a:solidFill>
                  <a:schemeClr val="tx1"/>
                </a:solidFill>
              </a:rPr>
            </a:br>
            <a:r>
              <a:rPr lang="en-US" b="1" dirty="0">
                <a:solidFill>
                  <a:schemeClr val="tx1"/>
                </a:solidFill>
              </a:rPr>
              <a:t>enhance speed</a:t>
            </a:r>
            <a:endParaRPr lang="en-US" sz="1200" b="1" noProof="1">
              <a:solidFill>
                <a:schemeClr val="tx1"/>
              </a:solidFill>
              <a:latin typeface="Montserrat" panose="00000500000000000000" pitchFamily="50" charset="0"/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BAFD529C-8132-4A3E-9179-58E275C8B2F5}"/>
              </a:ext>
            </a:extLst>
          </p:cNvPr>
          <p:cNvGrpSpPr/>
          <p:nvPr/>
        </p:nvGrpSpPr>
        <p:grpSpPr>
          <a:xfrm>
            <a:off x="392326" y="1484671"/>
            <a:ext cx="2154585" cy="1740309"/>
            <a:chOff x="392326" y="1693334"/>
            <a:chExt cx="1943147" cy="1362450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4133550-5465-4CFE-8573-1CFA202C00C9}"/>
                </a:ext>
              </a:extLst>
            </p:cNvPr>
            <p:cNvSpPr/>
            <p:nvPr/>
          </p:nvSpPr>
          <p:spPr>
            <a:xfrm>
              <a:off x="392326" y="1693334"/>
              <a:ext cx="1943147" cy="1362450"/>
            </a:xfrm>
            <a:prstGeom prst="rect">
              <a:avLst/>
            </a:prstGeom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0" rIns="182880" rtlCol="0" anchor="ctr"/>
            <a:lstStyle/>
            <a:p>
              <a:pPr>
                <a:lnSpc>
                  <a:spcPts val="1800"/>
                </a:lnSpc>
              </a:pPr>
              <a:endParaRPr lang="en-US" sz="1200" b="1" noProof="1">
                <a:solidFill>
                  <a:schemeClr val="bg1"/>
                </a:solidFill>
                <a:latin typeface="Montserrat" panose="00000500000000000000" pitchFamily="50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6599D6E-5E3C-4F3E-A9D9-29A59A6BA4F5}"/>
                </a:ext>
              </a:extLst>
            </p:cNvPr>
            <p:cNvSpPr/>
            <p:nvPr/>
          </p:nvSpPr>
          <p:spPr>
            <a:xfrm rot="16200000">
              <a:off x="-95896" y="2181561"/>
              <a:ext cx="1362445" cy="385997"/>
            </a:xfrm>
            <a:prstGeom prst="rect">
              <a:avLst/>
            </a:prstGeom>
            <a:solidFill>
              <a:schemeClr val="tx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>
                <a:solidFill>
                  <a:schemeClr val="bg1"/>
                </a:solidFill>
                <a:latin typeface="Montserrat" panose="00000500000000000000" pitchFamily="50" charset="0"/>
              </a:endParaRPr>
            </a:p>
          </p:txBody>
        </p:sp>
      </p:grpSp>
      <p:sp>
        <p:nvSpPr>
          <p:cNvPr id="71" name="Rectangle 70">
            <a:extLst>
              <a:ext uri="{FF2B5EF4-FFF2-40B4-BE49-F238E27FC236}">
                <a16:creationId xmlns:a16="http://schemas.microsoft.com/office/drawing/2014/main" id="{915DB192-A8E8-4637-9A16-F43D297AB415}"/>
              </a:ext>
            </a:extLst>
          </p:cNvPr>
          <p:cNvSpPr/>
          <p:nvPr/>
        </p:nvSpPr>
        <p:spPr>
          <a:xfrm>
            <a:off x="392326" y="1528416"/>
            <a:ext cx="2154583" cy="16965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rIns="182880" rtlCol="0" anchor="ctr"/>
          <a:lstStyle/>
          <a:p>
            <a:pPr>
              <a:lnSpc>
                <a:spcPts val="1800"/>
              </a:lnSpc>
            </a:pPr>
            <a:r>
              <a:rPr lang="en-US" b="1" dirty="0">
                <a:solidFill>
                  <a:schemeClr val="tx1"/>
                </a:solidFill>
              </a:rPr>
              <a:t>Improve </a:t>
            </a:r>
            <a:r>
              <a:rPr lang="en-US" b="1" dirty="0" err="1">
                <a:solidFill>
                  <a:schemeClr val="tx1"/>
                </a:solidFill>
              </a:rPr>
              <a:t>Nykaa</a:t>
            </a:r>
            <a:r>
              <a:rPr lang="en-US" b="1" dirty="0">
                <a:solidFill>
                  <a:schemeClr val="tx1"/>
                </a:solidFill>
              </a:rPr>
              <a:t> Prive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b="1" dirty="0">
                <a:solidFill>
                  <a:schemeClr val="tx1"/>
                </a:solidFill>
              </a:rPr>
              <a:t>membership features </a:t>
            </a:r>
            <a:r>
              <a:rPr lang="en-US" b="1" dirty="0" err="1">
                <a:solidFill>
                  <a:schemeClr val="tx1"/>
                </a:solidFill>
              </a:rPr>
              <a:t>ie</a:t>
            </a:r>
            <a:r>
              <a:rPr lang="en-US" b="1" dirty="0">
                <a:solidFill>
                  <a:schemeClr val="tx1"/>
                </a:solidFill>
              </a:rPr>
              <a:t>.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b="1" dirty="0">
                <a:solidFill>
                  <a:schemeClr val="tx1"/>
                </a:solidFill>
              </a:rPr>
              <a:t>Prive Member , Gold &amp;</a:t>
            </a:r>
            <a:br>
              <a:rPr lang="en-US" sz="1200" dirty="0">
                <a:solidFill>
                  <a:schemeClr val="tx1"/>
                </a:solidFill>
              </a:rPr>
            </a:br>
            <a:r>
              <a:rPr lang="en-US" b="1" dirty="0">
                <a:solidFill>
                  <a:schemeClr val="tx1"/>
                </a:solidFill>
              </a:rPr>
              <a:t>Platinum.</a:t>
            </a:r>
            <a:endParaRPr lang="en-US" sz="1200" b="1" noProof="1">
              <a:solidFill>
                <a:schemeClr val="tx1"/>
              </a:solidFill>
              <a:latin typeface="Montserrat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0723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1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1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2" presetClass="entr" presetSubtype="1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5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2" presetClass="entr" presetSubtype="1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9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2" presetClass="entr" presetSubtype="1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3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2" presetClass="entr" presetSubtype="1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7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8815 2.96296E-6 L -2.70833E-6 2.96296E-6 " pathEditMode="relative" rAng="0" ptsTypes="AA">
                                      <p:cBhvr>
                                        <p:cTn id="62" dur="1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414" y="0"/>
                                    </p:animMotion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9401 2.96296E-6 L 6.25E-7 2.96296E-6 " pathEditMode="relative" rAng="0" ptsTypes="AA">
                                      <p:cBhvr>
                                        <p:cTn id="67" dur="1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701" y="0"/>
                                    </p:animMotion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9401 2.96296E-6 L -4.375E-6 2.96296E-6 " pathEditMode="relative" rAng="0" ptsTypes="AA">
                                      <p:cBhvr>
                                        <p:cTn id="75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701" y="0"/>
                                    </p:animMotion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8815 2.96296E-6 L -8.33333E-7 2.96296E-6 " pathEditMode="relative" rAng="0" ptsTypes="AA">
                                      <p:cBhvr>
                                        <p:cTn id="80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40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41" grpId="0"/>
      <p:bldP spid="43" grpId="0"/>
      <p:bldP spid="44" grpId="0"/>
      <p:bldP spid="45" grpId="0"/>
      <p:bldP spid="46" grpId="0"/>
      <p:bldP spid="34" grpId="0" animBg="1"/>
      <p:bldP spid="30" grpId="0" animBg="1"/>
      <p:bldP spid="26" grpId="0" animBg="1"/>
      <p:bldP spid="16" grpId="0" animBg="1"/>
      <p:bldP spid="87" grpId="0"/>
      <p:bldP spid="83" grpId="0"/>
      <p:bldP spid="79" grpId="0"/>
      <p:bldP spid="75" grpId="0"/>
      <p:bldP spid="7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FBCF79-FC94-770A-B8D2-F3A00CB4DC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948" y="341158"/>
            <a:ext cx="11041626" cy="6175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9232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457EB67-4DE3-3955-5C79-042C5325315B}"/>
              </a:ext>
            </a:extLst>
          </p:cNvPr>
          <p:cNvSpPr txBox="1"/>
          <p:nvPr/>
        </p:nvSpPr>
        <p:spPr>
          <a:xfrm>
            <a:off x="1022555" y="1327355"/>
            <a:ext cx="10331245" cy="63953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3300"/>
              </a:lnSpc>
              <a:buNone/>
            </a:pPr>
            <a:endParaRPr lang="en-IN" b="1" i="0" dirty="0">
              <a:solidFill>
                <a:srgbClr val="000000"/>
              </a:solidFill>
              <a:effectLst/>
              <a:latin typeface="YAFdJjbTu24_1"/>
            </a:endParaRPr>
          </a:p>
          <a:p>
            <a:pPr algn="ctr">
              <a:lnSpc>
                <a:spcPts val="3300"/>
              </a:lnSpc>
            </a:pPr>
            <a:r>
              <a:rPr lang="en-IN" b="1" dirty="0">
                <a:solidFill>
                  <a:srgbClr val="000000"/>
                </a:solidFill>
                <a:latin typeface="YAFdJjbTu24_1"/>
                <a:hlinkClick r:id="rId2"/>
              </a:rPr>
              <a:t>https://www.moneycontrol.com/india/stockpricequote/miscellaneous/fsne-commerceventuresnykaa</a:t>
            </a:r>
            <a:endParaRPr lang="en-IN" b="1" dirty="0">
              <a:solidFill>
                <a:srgbClr val="000000"/>
              </a:solidFill>
              <a:latin typeface="YAFdJjbTu24_1"/>
            </a:endParaRPr>
          </a:p>
          <a:p>
            <a:pPr algn="ctr">
              <a:lnSpc>
                <a:spcPts val="3300"/>
              </a:lnSpc>
              <a:buNone/>
            </a:pPr>
            <a:endParaRPr lang="en-IN" b="0" i="0" dirty="0">
              <a:solidFill>
                <a:srgbClr val="000000"/>
              </a:solidFill>
              <a:effectLst/>
              <a:latin typeface="YAFdJjbTu24_1"/>
            </a:endParaRPr>
          </a:p>
          <a:p>
            <a:pPr algn="ctr">
              <a:lnSpc>
                <a:spcPts val="3300"/>
              </a:lnSpc>
              <a:buNone/>
            </a:pPr>
            <a:r>
              <a:rPr lang="en-IN" b="1" i="0" dirty="0">
                <a:solidFill>
                  <a:srgbClr val="000000"/>
                </a:solidFill>
                <a:effectLst/>
                <a:latin typeface="YAFdJjbTu24_1"/>
                <a:hlinkClick r:id="rId3"/>
              </a:rPr>
              <a:t>https://rankexdigital.com/swot-analysis-of-nykaa/</a:t>
            </a:r>
            <a:endParaRPr lang="en-IN" b="1" i="0" dirty="0">
              <a:solidFill>
                <a:srgbClr val="000000"/>
              </a:solidFill>
              <a:effectLst/>
              <a:latin typeface="YAFdJjbTu24_1"/>
            </a:endParaRPr>
          </a:p>
          <a:p>
            <a:pPr algn="ctr">
              <a:lnSpc>
                <a:spcPts val="3300"/>
              </a:lnSpc>
              <a:buNone/>
            </a:pPr>
            <a:endParaRPr lang="en-IN" b="0" i="0" dirty="0">
              <a:solidFill>
                <a:srgbClr val="000000"/>
              </a:solidFill>
              <a:effectLst/>
              <a:latin typeface="YAFdJjbTu24_1"/>
            </a:endParaRPr>
          </a:p>
          <a:p>
            <a:pPr algn="ctr">
              <a:lnSpc>
                <a:spcPts val="3300"/>
              </a:lnSpc>
              <a:buNone/>
            </a:pPr>
            <a:r>
              <a:rPr lang="en-IN" b="1" i="0" dirty="0">
                <a:solidFill>
                  <a:srgbClr val="000000"/>
                </a:solidFill>
                <a:effectLst/>
                <a:latin typeface="YAFdJjbTu24_1"/>
                <a:hlinkClick r:id="rId4"/>
              </a:rPr>
              <a:t>https://www.reddit.com/r/IndianMakeupAddicts/comments</a:t>
            </a:r>
            <a:endParaRPr lang="en-IN" dirty="0">
              <a:solidFill>
                <a:srgbClr val="000000"/>
              </a:solidFill>
              <a:latin typeface="YAFdJjbTu24_1"/>
            </a:endParaRPr>
          </a:p>
          <a:p>
            <a:pPr algn="ctr">
              <a:lnSpc>
                <a:spcPts val="3300"/>
              </a:lnSpc>
              <a:buNone/>
            </a:pPr>
            <a:endParaRPr lang="en-IN" b="0" i="0" dirty="0">
              <a:solidFill>
                <a:srgbClr val="000000"/>
              </a:solidFill>
              <a:effectLst/>
              <a:latin typeface="YAFdJjbTu24_1"/>
            </a:endParaRPr>
          </a:p>
          <a:p>
            <a:pPr algn="ctr">
              <a:lnSpc>
                <a:spcPts val="3300"/>
              </a:lnSpc>
              <a:buNone/>
            </a:pPr>
            <a:r>
              <a:rPr lang="en-IN" b="1" i="0" dirty="0">
                <a:solidFill>
                  <a:srgbClr val="000000"/>
                </a:solidFill>
                <a:effectLst/>
                <a:latin typeface="YAFdJjbTu24_1"/>
                <a:hlinkClick r:id="rId5"/>
              </a:rPr>
              <a:t>https://chatgpt.com/c/6881dd08-5d40-800a-bc8f-2910ef4f0e13</a:t>
            </a:r>
            <a:endParaRPr lang="en-IN" b="1" i="0" dirty="0">
              <a:solidFill>
                <a:srgbClr val="000000"/>
              </a:solidFill>
              <a:effectLst/>
              <a:latin typeface="YAFdJjbTu24_1"/>
            </a:endParaRPr>
          </a:p>
          <a:p>
            <a:pPr algn="ctr">
              <a:lnSpc>
                <a:spcPts val="3300"/>
              </a:lnSpc>
              <a:buNone/>
            </a:pPr>
            <a:endParaRPr lang="en-IN" b="0" i="0" dirty="0">
              <a:solidFill>
                <a:srgbClr val="000000"/>
              </a:solidFill>
              <a:effectLst/>
              <a:latin typeface="YAFdJjbTu24_1"/>
            </a:endParaRPr>
          </a:p>
          <a:p>
            <a:pPr algn="ctr">
              <a:lnSpc>
                <a:spcPts val="3300"/>
              </a:lnSpc>
              <a:buNone/>
            </a:pPr>
            <a:r>
              <a:rPr lang="en-IN" b="1" i="0" dirty="0">
                <a:solidFill>
                  <a:srgbClr val="000000"/>
                </a:solidFill>
                <a:effectLst/>
                <a:latin typeface="YAFdJjbTu24_1"/>
                <a:hlinkClick r:id="rId6"/>
              </a:rPr>
              <a:t>https://www.nykaa.com/</a:t>
            </a:r>
            <a:endParaRPr lang="en-IN" b="1" i="0" dirty="0">
              <a:solidFill>
                <a:srgbClr val="000000"/>
              </a:solidFill>
              <a:effectLst/>
              <a:latin typeface="YAFdJjbTu24_1"/>
            </a:endParaRPr>
          </a:p>
          <a:p>
            <a:pPr algn="ctr">
              <a:lnSpc>
                <a:spcPts val="3300"/>
              </a:lnSpc>
              <a:buNone/>
            </a:pPr>
            <a:endParaRPr lang="en-IN" b="0" i="0" dirty="0">
              <a:solidFill>
                <a:srgbClr val="000000"/>
              </a:solidFill>
              <a:effectLst/>
              <a:latin typeface="YAFdJjbTu24_1"/>
            </a:endParaRPr>
          </a:p>
          <a:p>
            <a:pPr algn="ctr">
              <a:lnSpc>
                <a:spcPts val="3300"/>
              </a:lnSpc>
              <a:buNone/>
            </a:pPr>
            <a:r>
              <a:rPr lang="en-IN" b="1" i="0" dirty="0">
                <a:solidFill>
                  <a:srgbClr val="000000"/>
                </a:solidFill>
                <a:effectLst/>
                <a:latin typeface="YAFdJjbTu24_1"/>
                <a:hlinkClick r:id="rId7"/>
              </a:rPr>
              <a:t>https://www.mouthshut.com/</a:t>
            </a:r>
            <a:endParaRPr lang="en-IN" b="1" i="0" dirty="0">
              <a:solidFill>
                <a:srgbClr val="000000"/>
              </a:solidFill>
              <a:effectLst/>
              <a:latin typeface="YAFdJjbTu24_1"/>
            </a:endParaRPr>
          </a:p>
          <a:p>
            <a:pPr algn="ctr">
              <a:lnSpc>
                <a:spcPts val="3300"/>
              </a:lnSpc>
              <a:buNone/>
            </a:pPr>
            <a:endParaRPr lang="en-IN" b="0" i="0" dirty="0">
              <a:solidFill>
                <a:srgbClr val="000000"/>
              </a:solidFill>
              <a:effectLst/>
              <a:latin typeface="YAFdJjbTu24_1"/>
            </a:endParaRPr>
          </a:p>
          <a:p>
            <a:pPr algn="ctr">
              <a:lnSpc>
                <a:spcPts val="3300"/>
              </a:lnSpc>
              <a:buNone/>
            </a:pPr>
            <a:r>
              <a:rPr lang="en-IN" b="1" i="0" dirty="0">
                <a:solidFill>
                  <a:srgbClr val="000000"/>
                </a:solidFill>
                <a:effectLst/>
                <a:latin typeface="YAFdJjbTu24_1"/>
                <a:hlinkClick r:id="rId8"/>
              </a:rPr>
              <a:t>https://www.trustpilot.com/review/nykaa.com</a:t>
            </a:r>
            <a:endParaRPr lang="en-IN" b="1" i="0" dirty="0">
              <a:solidFill>
                <a:srgbClr val="000000"/>
              </a:solidFill>
              <a:effectLst/>
              <a:latin typeface="YAFdJjbTu24_1"/>
            </a:endParaRPr>
          </a:p>
          <a:p>
            <a:pPr algn="ctr">
              <a:lnSpc>
                <a:spcPts val="3300"/>
              </a:lnSpc>
              <a:buNone/>
            </a:pPr>
            <a:endParaRPr lang="en-IN" b="0" i="0" dirty="0">
              <a:solidFill>
                <a:srgbClr val="000000"/>
              </a:solidFill>
              <a:effectLst/>
              <a:latin typeface="YAFdJjbTu24_1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D5DF93-99CB-B5D5-7687-275AFBA05F26}"/>
              </a:ext>
            </a:extLst>
          </p:cNvPr>
          <p:cNvSpPr txBox="1"/>
          <p:nvPr/>
        </p:nvSpPr>
        <p:spPr>
          <a:xfrm>
            <a:off x="412955" y="538005"/>
            <a:ext cx="1075648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3600" b="1" i="0" dirty="0">
                <a:effectLst/>
                <a:latin typeface="Viner Hand ITC" panose="03070502030502020203" pitchFamily="66" charset="0"/>
              </a:rPr>
              <a:t>WEBSITES USED FOR ANALYSIS</a:t>
            </a:r>
            <a:endParaRPr lang="en-IN" sz="3600" dirty="0">
              <a:latin typeface="Viner Hand ITC" panose="03070502030502020203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31279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E795BF-7092-71FA-75FE-93E1676AF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THANK YOU</a:t>
            </a:r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677E6F-17EA-46DB-9FC7-036770EC41F4}"/>
              </a:ext>
            </a:extLst>
          </p:cNvPr>
          <p:cNvSpPr txBox="1"/>
          <p:nvPr/>
        </p:nvSpPr>
        <p:spPr>
          <a:xfrm>
            <a:off x="1" y="2438399"/>
            <a:ext cx="12054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ANY QUESTIONS?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8C3295-1788-B5B9-9ED3-36766AB859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9627" y="3104996"/>
            <a:ext cx="3544837" cy="3624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739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5AA30D-4930-3543-92BB-A885C4AB9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0713" y="890809"/>
            <a:ext cx="2752016" cy="859536"/>
          </a:xfrm>
        </p:spPr>
        <p:txBody>
          <a:bodyPr/>
          <a:lstStyle/>
          <a:p>
            <a:r>
              <a:rPr lang="en-US" dirty="0"/>
              <a:t>Looks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A210C8-04D8-95BF-9FF5-2CED41A3E1C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44979" y="-207922"/>
            <a:ext cx="2817132" cy="993202"/>
          </a:xfrm>
        </p:spPr>
        <p:txBody>
          <a:bodyPr/>
          <a:lstStyle/>
          <a:p>
            <a:r>
              <a:rPr lang="en-US" dirty="0"/>
              <a:t>Fresh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23CE07-5575-F292-F462-6ED3FC66651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1462" y="441066"/>
            <a:ext cx="2093976" cy="1560505"/>
          </a:xfrm>
        </p:spPr>
        <p:txBody>
          <a:bodyPr/>
          <a:lstStyle/>
          <a:p>
            <a:r>
              <a:rPr lang="en-US" dirty="0"/>
              <a:t>No more rules – the most popular trend is a unique sense of personal style</a:t>
            </a:r>
          </a:p>
          <a:p>
            <a:endParaRPr lang="en-US" dirty="0"/>
          </a:p>
        </p:txBody>
      </p:sp>
      <p:pic>
        <p:nvPicPr>
          <p:cNvPr id="11" name="Picture Placeholder 10" descr="A person in a silver jacket and feathered skirt">
            <a:extLst>
              <a:ext uri="{FF2B5EF4-FFF2-40B4-BE49-F238E27FC236}">
                <a16:creationId xmlns:a16="http://schemas.microsoft.com/office/drawing/2014/main" id="{9413B337-DB5E-FBE6-7D7F-5DCBDA30F697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" r="17"/>
          <a:stretch/>
        </p:blipFill>
        <p:spPr>
          <a:xfrm>
            <a:off x="6920952" y="425302"/>
            <a:ext cx="2286000" cy="3200400"/>
          </a:xfrm>
        </p:spPr>
      </p:pic>
      <p:pic>
        <p:nvPicPr>
          <p:cNvPr id="12" name="Picture Placeholder 11" descr="A person in a feathered cape">
            <a:extLst>
              <a:ext uri="{FF2B5EF4-FFF2-40B4-BE49-F238E27FC236}">
                <a16:creationId xmlns:a16="http://schemas.microsoft.com/office/drawing/2014/main" id="{2C05F374-2EF5-27B0-B322-5097A24D5E00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46" b="46"/>
          <a:stretch/>
        </p:blipFill>
        <p:spPr>
          <a:xfrm>
            <a:off x="6669014" y="3927242"/>
            <a:ext cx="2286000" cy="2505456"/>
          </a:xfrm>
        </p:spPr>
      </p:pic>
      <p:pic>
        <p:nvPicPr>
          <p:cNvPr id="13" name="Picture Placeholder 12" descr="A person with long hair wearing a yellow shirt">
            <a:extLst>
              <a:ext uri="{FF2B5EF4-FFF2-40B4-BE49-F238E27FC236}">
                <a16:creationId xmlns:a16="http://schemas.microsoft.com/office/drawing/2014/main" id="{FF16D091-5B0A-2E50-B526-5A2B1181B9B7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" r="17"/>
          <a:stretch/>
        </p:blipFill>
        <p:spPr>
          <a:xfrm>
            <a:off x="9289453" y="574157"/>
            <a:ext cx="2286000" cy="3200400"/>
          </a:xfrm>
        </p:spPr>
      </p:pic>
      <p:pic>
        <p:nvPicPr>
          <p:cNvPr id="14" name="Picture Placeholder 13" descr="A person in a black dress">
            <a:extLst>
              <a:ext uri="{FF2B5EF4-FFF2-40B4-BE49-F238E27FC236}">
                <a16:creationId xmlns:a16="http://schemas.microsoft.com/office/drawing/2014/main" id="{50D1B214-DCE9-F753-346E-B82C54A890F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68" r="168"/>
          <a:stretch/>
        </p:blipFill>
        <p:spPr>
          <a:xfrm>
            <a:off x="9402865" y="3995928"/>
            <a:ext cx="2286000" cy="2862072"/>
          </a:xfrm>
        </p:spPr>
      </p:pic>
      <p:pic>
        <p:nvPicPr>
          <p:cNvPr id="23" name="Picture 6">
            <a:extLst>
              <a:ext uri="{FF2B5EF4-FFF2-40B4-BE49-F238E27FC236}">
                <a16:creationId xmlns:a16="http://schemas.microsoft.com/office/drawing/2014/main" id="{0D7292AC-0B81-88A6-EFAC-A71A255426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3684" t="16273" r="3126" b="14314"/>
          <a:stretch/>
        </p:blipFill>
        <p:spPr>
          <a:xfrm>
            <a:off x="7077859" y="3719981"/>
            <a:ext cx="1640524" cy="406866"/>
          </a:xfrm>
          <a:prstGeom prst="rect">
            <a:avLst/>
          </a:prstGeom>
        </p:spPr>
      </p:pic>
      <p:pic>
        <p:nvPicPr>
          <p:cNvPr id="24" name="Picture 6">
            <a:extLst>
              <a:ext uri="{FF2B5EF4-FFF2-40B4-BE49-F238E27FC236}">
                <a16:creationId xmlns:a16="http://schemas.microsoft.com/office/drawing/2014/main" id="{299CA3BA-8E3C-66F4-4284-325842B957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3684" t="16273" r="3126" b="14314"/>
          <a:stretch/>
        </p:blipFill>
        <p:spPr>
          <a:xfrm rot="10980791">
            <a:off x="7747154" y="264922"/>
            <a:ext cx="742013" cy="352288"/>
          </a:xfrm>
          <a:prstGeom prst="rect">
            <a:avLst/>
          </a:prstGeom>
        </p:spPr>
      </p:pic>
      <p:pic>
        <p:nvPicPr>
          <p:cNvPr id="26" name="Picture 6">
            <a:extLst>
              <a:ext uri="{FF2B5EF4-FFF2-40B4-BE49-F238E27FC236}">
                <a16:creationId xmlns:a16="http://schemas.microsoft.com/office/drawing/2014/main" id="{FF4D69E3-6079-8AE8-7D83-0CF31F0866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3684" t="16273" r="3126" b="14314"/>
          <a:stretch/>
        </p:blipFill>
        <p:spPr>
          <a:xfrm rot="5400000">
            <a:off x="8499060" y="4860491"/>
            <a:ext cx="1807609" cy="34032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id="{6B7AA68A-7466-1080-FB2A-ADD523D5E0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3684" t="16273" r="3126" b="14314"/>
          <a:stretch/>
        </p:blipFill>
        <p:spPr>
          <a:xfrm>
            <a:off x="10051724" y="378414"/>
            <a:ext cx="991826" cy="406866"/>
          </a:xfrm>
          <a:custGeom>
            <a:avLst/>
            <a:gdLst>
              <a:gd name="connsiteX0" fmla="*/ 0 w 991826"/>
              <a:gd name="connsiteY0" fmla="*/ 125307 h 406866"/>
              <a:gd name="connsiteX1" fmla="*/ 26828 w 991826"/>
              <a:gd name="connsiteY1" fmla="*/ 161731 h 406866"/>
              <a:gd name="connsiteX2" fmla="*/ 59902 w 991826"/>
              <a:gd name="connsiteY2" fmla="*/ 206756 h 406866"/>
              <a:gd name="connsiteX3" fmla="*/ 89502 w 991826"/>
              <a:gd name="connsiteY3" fmla="*/ 246250 h 406866"/>
              <a:gd name="connsiteX4" fmla="*/ 153708 w 991826"/>
              <a:gd name="connsiteY4" fmla="*/ 335234 h 406866"/>
              <a:gd name="connsiteX5" fmla="*/ 198636 w 991826"/>
              <a:gd name="connsiteY5" fmla="*/ 406866 h 406866"/>
              <a:gd name="connsiteX6" fmla="*/ 16543 w 991826"/>
              <a:gd name="connsiteY6" fmla="*/ 406866 h 406866"/>
              <a:gd name="connsiteX7" fmla="*/ 9680 w 991826"/>
              <a:gd name="connsiteY7" fmla="*/ 399723 h 406866"/>
              <a:gd name="connsiteX8" fmla="*/ 0 w 991826"/>
              <a:gd name="connsiteY8" fmla="*/ 388883 h 406866"/>
              <a:gd name="connsiteX9" fmla="*/ 821505 w 991826"/>
              <a:gd name="connsiteY9" fmla="*/ 0 h 406866"/>
              <a:gd name="connsiteX10" fmla="*/ 991826 w 991826"/>
              <a:gd name="connsiteY10" fmla="*/ 0 h 406866"/>
              <a:gd name="connsiteX11" fmla="*/ 991826 w 991826"/>
              <a:gd name="connsiteY11" fmla="*/ 107240 h 406866"/>
              <a:gd name="connsiteX12" fmla="*/ 909288 w 991826"/>
              <a:gd name="connsiteY12" fmla="*/ 51874 h 406866"/>
              <a:gd name="connsiteX13" fmla="*/ 428961 w 991826"/>
              <a:gd name="connsiteY13" fmla="*/ 0 h 406866"/>
              <a:gd name="connsiteX14" fmla="*/ 764796 w 991826"/>
              <a:gd name="connsiteY14" fmla="*/ 0 h 406866"/>
              <a:gd name="connsiteX15" fmla="*/ 850904 w 991826"/>
              <a:gd name="connsiteY15" fmla="*/ 46490 h 406866"/>
              <a:gd name="connsiteX16" fmla="*/ 906828 w 991826"/>
              <a:gd name="connsiteY16" fmla="*/ 82482 h 406866"/>
              <a:gd name="connsiteX17" fmla="*/ 991826 w 991826"/>
              <a:gd name="connsiteY17" fmla="*/ 141698 h 406866"/>
              <a:gd name="connsiteX18" fmla="*/ 991826 w 991826"/>
              <a:gd name="connsiteY18" fmla="*/ 344624 h 406866"/>
              <a:gd name="connsiteX19" fmla="*/ 962220 w 991826"/>
              <a:gd name="connsiteY19" fmla="*/ 324324 h 406866"/>
              <a:gd name="connsiteX20" fmla="*/ 876580 w 991826"/>
              <a:gd name="connsiteY20" fmla="*/ 265971 h 406866"/>
              <a:gd name="connsiteX21" fmla="*/ 757756 w 991826"/>
              <a:gd name="connsiteY21" fmla="*/ 191769 h 406866"/>
              <a:gd name="connsiteX22" fmla="*/ 722288 w 991826"/>
              <a:gd name="connsiteY22" fmla="*/ 170157 h 406866"/>
              <a:gd name="connsiteX23" fmla="*/ 584848 w 991826"/>
              <a:gd name="connsiteY23" fmla="*/ 87939 h 406866"/>
              <a:gd name="connsiteX24" fmla="*/ 485344 w 991826"/>
              <a:gd name="connsiteY24" fmla="*/ 31952 h 406866"/>
              <a:gd name="connsiteX25" fmla="*/ 0 w 991826"/>
              <a:gd name="connsiteY25" fmla="*/ 0 h 406866"/>
              <a:gd name="connsiteX26" fmla="*/ 360458 w 991826"/>
              <a:gd name="connsiteY26" fmla="*/ 0 h 406866"/>
              <a:gd name="connsiteX27" fmla="*/ 435136 w 991826"/>
              <a:gd name="connsiteY27" fmla="*/ 41509 h 406866"/>
              <a:gd name="connsiteX28" fmla="*/ 517196 w 991826"/>
              <a:gd name="connsiteY28" fmla="*/ 87086 h 406866"/>
              <a:gd name="connsiteX29" fmla="*/ 720190 w 991826"/>
              <a:gd name="connsiteY29" fmla="*/ 206435 h 406866"/>
              <a:gd name="connsiteX30" fmla="*/ 905884 w 991826"/>
              <a:gd name="connsiteY30" fmla="*/ 320259 h 406866"/>
              <a:gd name="connsiteX31" fmla="*/ 967204 w 991826"/>
              <a:gd name="connsiteY31" fmla="*/ 360911 h 406866"/>
              <a:gd name="connsiteX32" fmla="*/ 991826 w 991826"/>
              <a:gd name="connsiteY32" fmla="*/ 377586 h 406866"/>
              <a:gd name="connsiteX33" fmla="*/ 991826 w 991826"/>
              <a:gd name="connsiteY33" fmla="*/ 406866 h 406866"/>
              <a:gd name="connsiteX34" fmla="*/ 230888 w 991826"/>
              <a:gd name="connsiteY34" fmla="*/ 406866 h 406866"/>
              <a:gd name="connsiteX35" fmla="*/ 152756 w 991826"/>
              <a:gd name="connsiteY35" fmla="*/ 285808 h 406866"/>
              <a:gd name="connsiteX36" fmla="*/ 60970 w 991826"/>
              <a:gd name="connsiteY36" fmla="*/ 162361 h 406866"/>
              <a:gd name="connsiteX37" fmla="*/ 14350 w 991826"/>
              <a:gd name="connsiteY37" fmla="*/ 100870 h 406866"/>
              <a:gd name="connsiteX38" fmla="*/ 0 w 991826"/>
              <a:gd name="connsiteY38" fmla="*/ 81610 h 406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991826" h="406866">
                <a:moveTo>
                  <a:pt x="0" y="125307"/>
                </a:moveTo>
                <a:lnTo>
                  <a:pt x="26828" y="161731"/>
                </a:lnTo>
                <a:lnTo>
                  <a:pt x="59902" y="206756"/>
                </a:lnTo>
                <a:cubicBezTo>
                  <a:pt x="69640" y="219994"/>
                  <a:pt x="79572" y="233128"/>
                  <a:pt x="89502" y="246250"/>
                </a:cubicBezTo>
                <a:cubicBezTo>
                  <a:pt x="111178" y="274925"/>
                  <a:pt x="133626" y="304578"/>
                  <a:pt x="153708" y="335234"/>
                </a:cubicBezTo>
                <a:lnTo>
                  <a:pt x="198636" y="406866"/>
                </a:lnTo>
                <a:lnTo>
                  <a:pt x="16543" y="406866"/>
                </a:lnTo>
                <a:lnTo>
                  <a:pt x="9680" y="399723"/>
                </a:lnTo>
                <a:lnTo>
                  <a:pt x="0" y="388883"/>
                </a:lnTo>
                <a:close/>
                <a:moveTo>
                  <a:pt x="821505" y="0"/>
                </a:moveTo>
                <a:lnTo>
                  <a:pt x="991826" y="0"/>
                </a:lnTo>
                <a:lnTo>
                  <a:pt x="991826" y="107240"/>
                </a:lnTo>
                <a:lnTo>
                  <a:pt x="909288" y="51874"/>
                </a:lnTo>
                <a:close/>
                <a:moveTo>
                  <a:pt x="428961" y="0"/>
                </a:moveTo>
                <a:lnTo>
                  <a:pt x="764796" y="0"/>
                </a:lnTo>
                <a:lnTo>
                  <a:pt x="850904" y="46490"/>
                </a:lnTo>
                <a:cubicBezTo>
                  <a:pt x="869772" y="57040"/>
                  <a:pt x="887396" y="69037"/>
                  <a:pt x="906828" y="82482"/>
                </a:cubicBezTo>
                <a:lnTo>
                  <a:pt x="991826" y="141698"/>
                </a:lnTo>
                <a:lnTo>
                  <a:pt x="991826" y="344624"/>
                </a:lnTo>
                <a:lnTo>
                  <a:pt x="962220" y="324324"/>
                </a:lnTo>
                <a:cubicBezTo>
                  <a:pt x="934286" y="304951"/>
                  <a:pt x="905408" y="284921"/>
                  <a:pt x="876580" y="265971"/>
                </a:cubicBezTo>
                <a:cubicBezTo>
                  <a:pt x="837614" y="240358"/>
                  <a:pt x="797020" y="215659"/>
                  <a:pt x="757756" y="191769"/>
                </a:cubicBezTo>
                <a:lnTo>
                  <a:pt x="722288" y="170157"/>
                </a:lnTo>
                <a:cubicBezTo>
                  <a:pt x="677444" y="142794"/>
                  <a:pt x="631082" y="114518"/>
                  <a:pt x="584848" y="87939"/>
                </a:cubicBezTo>
                <a:cubicBezTo>
                  <a:pt x="551864" y="68972"/>
                  <a:pt x="518598" y="50461"/>
                  <a:pt x="485344" y="31952"/>
                </a:cubicBezTo>
                <a:close/>
                <a:moveTo>
                  <a:pt x="0" y="0"/>
                </a:moveTo>
                <a:lnTo>
                  <a:pt x="360458" y="0"/>
                </a:lnTo>
                <a:lnTo>
                  <a:pt x="435136" y="41509"/>
                </a:lnTo>
                <a:cubicBezTo>
                  <a:pt x="462124" y="56249"/>
                  <a:pt x="490026" y="71496"/>
                  <a:pt x="517196" y="87086"/>
                </a:cubicBezTo>
                <a:cubicBezTo>
                  <a:pt x="578480" y="122237"/>
                  <a:pt x="644872" y="161281"/>
                  <a:pt x="720190" y="206435"/>
                </a:cubicBezTo>
                <a:cubicBezTo>
                  <a:pt x="779668" y="242095"/>
                  <a:pt x="842142" y="280392"/>
                  <a:pt x="905884" y="320259"/>
                </a:cubicBezTo>
                <a:cubicBezTo>
                  <a:pt x="926724" y="333304"/>
                  <a:pt x="947302" y="347339"/>
                  <a:pt x="967204" y="360911"/>
                </a:cubicBezTo>
                <a:lnTo>
                  <a:pt x="991826" y="377586"/>
                </a:lnTo>
                <a:lnTo>
                  <a:pt x="991826" y="406866"/>
                </a:lnTo>
                <a:lnTo>
                  <a:pt x="230888" y="406866"/>
                </a:lnTo>
                <a:lnTo>
                  <a:pt x="152756" y="285808"/>
                </a:lnTo>
                <a:cubicBezTo>
                  <a:pt x="123244" y="243973"/>
                  <a:pt x="91586" y="202485"/>
                  <a:pt x="60970" y="162361"/>
                </a:cubicBezTo>
                <a:cubicBezTo>
                  <a:pt x="45366" y="141907"/>
                  <a:pt x="29762" y="121465"/>
                  <a:pt x="14350" y="100870"/>
                </a:cubicBezTo>
                <a:lnTo>
                  <a:pt x="0" y="81610"/>
                </a:lnTo>
                <a:close/>
              </a:path>
            </a:pathLst>
          </a:cu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4C65EBD-178E-270E-A409-2ADA8D7D0E91}"/>
              </a:ext>
            </a:extLst>
          </p:cNvPr>
          <p:cNvSpPr txBox="1"/>
          <p:nvPr/>
        </p:nvSpPr>
        <p:spPr>
          <a:xfrm>
            <a:off x="344129" y="2581222"/>
            <a:ext cx="5632127" cy="3877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3200" b="1" cap="all" dirty="0"/>
              <a:t>Overview of Nykaa</a:t>
            </a:r>
            <a:endParaRPr lang="en-US" sz="3200" b="1" cap="all" dirty="0"/>
          </a:p>
          <a:p>
            <a:endParaRPr lang="id-ID" sz="1600" b="1" cap="all" dirty="0"/>
          </a:p>
          <a:p>
            <a:r>
              <a:rPr lang="id-ID" sz="2000" dirty="0"/>
              <a:t>Nykaa’s parent company is officially known as FSN E-Commerce</a:t>
            </a:r>
            <a:r>
              <a:rPr lang="en-US" sz="2000" dirty="0"/>
              <a:t> </a:t>
            </a:r>
            <a:r>
              <a:rPr lang="id-ID" sz="2000" dirty="0"/>
              <a:t>Ventures Ltd, is an Indian retail company headquartered in</a:t>
            </a:r>
            <a:r>
              <a:rPr lang="en-US" sz="2000" dirty="0"/>
              <a:t> </a:t>
            </a:r>
            <a:r>
              <a:rPr lang="id-ID" sz="2000" dirty="0"/>
              <a:t>Mumbai. Founded in 2012 by Falguni Nayar, it began as a digital-</a:t>
            </a:r>
            <a:r>
              <a:rPr lang="en-US" sz="2000" dirty="0"/>
              <a:t> </a:t>
            </a:r>
            <a:r>
              <a:rPr lang="id-ID" sz="2000" dirty="0"/>
              <a:t>first platform focused on beauty and wellness products. Over</a:t>
            </a:r>
            <a:r>
              <a:rPr lang="en-US" sz="2000" dirty="0"/>
              <a:t> </a:t>
            </a:r>
            <a:r>
              <a:rPr lang="id-ID" sz="2000" dirty="0"/>
              <a:t>time, Nykaa transitioned to an omnichannel model, expanding</a:t>
            </a:r>
            <a:r>
              <a:rPr lang="en-US" sz="2000" dirty="0"/>
              <a:t> </a:t>
            </a:r>
            <a:r>
              <a:rPr lang="id-ID" sz="2000" dirty="0"/>
              <a:t>its reach through a combination of its website, mobile apps, and</a:t>
            </a:r>
            <a:r>
              <a:rPr lang="en-US" sz="2000" dirty="0"/>
              <a:t> </a:t>
            </a:r>
            <a:r>
              <a:rPr lang="id-ID" sz="2000" dirty="0"/>
              <a:t>physical retail stores.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345981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>
            <a:extLst>
              <a:ext uri="{FF2B5EF4-FFF2-40B4-BE49-F238E27FC236}">
                <a16:creationId xmlns:a16="http://schemas.microsoft.com/office/drawing/2014/main" id="{615AC55D-25D2-30DC-56C7-14D51623FD43}"/>
              </a:ext>
            </a:extLst>
          </p:cNvPr>
          <p:cNvSpPr/>
          <p:nvPr/>
        </p:nvSpPr>
        <p:spPr>
          <a:xfrm>
            <a:off x="0" y="0"/>
            <a:ext cx="12192000" cy="6723850"/>
          </a:xfrm>
          <a:prstGeom prst="rect">
            <a:avLst/>
          </a:prstGeom>
          <a:solidFill>
            <a:schemeClr val="bg1">
              <a:lumMod val="75000"/>
              <a:alpha val="61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8" name="Title 47">
            <a:extLst>
              <a:ext uri="{FF2B5EF4-FFF2-40B4-BE49-F238E27FC236}">
                <a16:creationId xmlns:a16="http://schemas.microsoft.com/office/drawing/2014/main" id="{9B491917-D796-9476-4345-AB860B822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089" y="769884"/>
            <a:ext cx="3758184" cy="859536"/>
          </a:xfrm>
        </p:spPr>
        <p:txBody>
          <a:bodyPr/>
          <a:lstStyle/>
          <a:p>
            <a:r>
              <a:rPr lang="en-US" dirty="0"/>
              <a:t>Setter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E623A7B1-52FD-7968-2255-4978E630C0F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09031" y="-297082"/>
            <a:ext cx="3392424" cy="594164"/>
          </a:xfrm>
        </p:spPr>
        <p:txBody>
          <a:bodyPr/>
          <a:lstStyle/>
          <a:p>
            <a:r>
              <a:rPr lang="en-US" dirty="0"/>
              <a:t>Trend</a:t>
            </a:r>
          </a:p>
        </p:txBody>
      </p:sp>
      <p:pic>
        <p:nvPicPr>
          <p:cNvPr id="98" name="Picture Placeholder 97" descr="A person with red lips and long black hair crossing her arms">
            <a:extLst>
              <a:ext uri="{FF2B5EF4-FFF2-40B4-BE49-F238E27FC236}">
                <a16:creationId xmlns:a16="http://schemas.microsoft.com/office/drawing/2014/main" id="{EA453681-CD0E-55EC-908F-5CE4D234A443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4"/>
          <a:srcRect t="93" b="93"/>
          <a:stretch/>
        </p:blipFill>
        <p:spPr>
          <a:xfrm>
            <a:off x="875293" y="3785616"/>
            <a:ext cx="1629950" cy="3072384"/>
          </a:xfrm>
          <a:noFill/>
        </p:spPr>
      </p:pic>
      <p:pic>
        <p:nvPicPr>
          <p:cNvPr id="97" name="Picture Placeholder 96" descr="A person with red lips and long black hair crossing her arms">
            <a:extLst>
              <a:ext uri="{FF2B5EF4-FFF2-40B4-BE49-F238E27FC236}">
                <a16:creationId xmlns:a16="http://schemas.microsoft.com/office/drawing/2014/main" id="{566DFC81-BBB9-1B83-3B75-943675F6C312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5"/>
          <a:srcRect l="93" r="93"/>
          <a:stretch/>
        </p:blipFill>
        <p:spPr>
          <a:xfrm>
            <a:off x="1474740" y="3355849"/>
            <a:ext cx="1857949" cy="3502152"/>
          </a:xfrm>
          <a:noFill/>
        </p:spPr>
      </p:pic>
      <p:pic>
        <p:nvPicPr>
          <p:cNvPr id="96" name="Picture Placeholder 95" descr="A person with red lips and long black hair crossing her arms">
            <a:extLst>
              <a:ext uri="{FF2B5EF4-FFF2-40B4-BE49-F238E27FC236}">
                <a16:creationId xmlns:a16="http://schemas.microsoft.com/office/drawing/2014/main" id="{6F6BBC89-0342-980F-C5EB-2B3036A9EBAC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6"/>
          <a:srcRect l="14" r="14"/>
          <a:stretch/>
        </p:blipFill>
        <p:spPr>
          <a:xfrm>
            <a:off x="2121729" y="2964787"/>
            <a:ext cx="2066544" cy="3895344"/>
          </a:xfrm>
          <a:noFill/>
        </p:spPr>
      </p:pic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3A91EA7B-F248-89A1-0168-644C6A47DC3F}"/>
              </a:ext>
            </a:extLst>
          </p:cNvPr>
          <p:cNvSpPr/>
          <p:nvPr/>
        </p:nvSpPr>
        <p:spPr>
          <a:xfrm>
            <a:off x="4391671" y="1113255"/>
            <a:ext cx="3758185" cy="5610595"/>
          </a:xfrm>
          <a:prstGeom prst="roundRect">
            <a:avLst/>
          </a:prstGeom>
          <a:gradFill>
            <a:gsLst>
              <a:gs pos="0">
                <a:schemeClr val="accent1">
                  <a:lumMod val="110000"/>
                  <a:satMod val="105000"/>
                  <a:tint val="67000"/>
                </a:schemeClr>
              </a:gs>
              <a:gs pos="50000">
                <a:schemeClr val="accent1">
                  <a:lumMod val="105000"/>
                  <a:satMod val="103000"/>
                  <a:tint val="73000"/>
                </a:schemeClr>
              </a:gs>
              <a:gs pos="100000">
                <a:schemeClr val="accent1">
                  <a:lumMod val="105000"/>
                  <a:satMod val="109000"/>
                  <a:tint val="81000"/>
                </a:schemeClr>
              </a:gs>
            </a:gsLst>
            <a:lin ang="5400000" scaled="0"/>
          </a:gradFill>
          <a:effectLst>
            <a:glow rad="101600">
              <a:schemeClr val="accent1">
                <a:alpha val="40000"/>
              </a:schemeClr>
            </a:glow>
            <a:outerShdw blurRad="381000" dist="50800" dir="9000000" algn="ctr" rotWithShape="0">
              <a:schemeClr val="accent1">
                <a:lumMod val="75000"/>
              </a:scheme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dirty="0"/>
          </a:p>
          <a:p>
            <a:endParaRPr lang="en-US" dirty="0"/>
          </a:p>
          <a:p>
            <a:r>
              <a:rPr lang="en-US" dirty="0" err="1"/>
              <a:t>Nykaa</a:t>
            </a:r>
            <a:r>
              <a:rPr lang="en-US" dirty="0"/>
              <a:t> operates on an inventory-based model, purchasing products directly from manufacturers and storing them in its warehouses across India to ensure authenticity and control over quality. </a:t>
            </a:r>
          </a:p>
          <a:p>
            <a:endParaRPr lang="en-US" dirty="0"/>
          </a:p>
          <a:p>
            <a:r>
              <a:rPr lang="en-US" dirty="0" err="1"/>
              <a:t>Nykaa's</a:t>
            </a:r>
            <a:r>
              <a:rPr lang="en-US" dirty="0"/>
              <a:t> core business revolves around beauty and personal care products, offering a wide selection of both Indian and international brands across various categories like makeup, skincare, haircare, and</a:t>
            </a:r>
            <a:br>
              <a:rPr lang="en-US" dirty="0"/>
            </a:br>
            <a:r>
              <a:rPr lang="en-US" dirty="0"/>
              <a:t>fragrances. </a:t>
            </a:r>
          </a:p>
          <a:p>
            <a:endParaRPr lang="en-US" dirty="0"/>
          </a:p>
          <a:p>
            <a:r>
              <a:rPr lang="en-US" dirty="0" err="1"/>
              <a:t>Nykaa</a:t>
            </a:r>
            <a:r>
              <a:rPr lang="en-US" dirty="0"/>
              <a:t> launched </a:t>
            </a:r>
            <a:r>
              <a:rPr lang="en-US" dirty="0" err="1"/>
              <a:t>Nykaa</a:t>
            </a:r>
            <a:r>
              <a:rPr lang="en-US" dirty="0"/>
              <a:t> Man, catering to men's</a:t>
            </a:r>
            <a:br>
              <a:rPr lang="en-US" dirty="0"/>
            </a:br>
            <a:r>
              <a:rPr lang="en-US" dirty="0"/>
              <a:t>grooming and wellness needs. </a:t>
            </a:r>
          </a:p>
          <a:p>
            <a:br>
              <a:rPr lang="en-US" dirty="0"/>
            </a:br>
            <a:endParaRPr lang="en-IN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C259C334-8CD0-6860-49A7-085E14CD664C}"/>
              </a:ext>
            </a:extLst>
          </p:cNvPr>
          <p:cNvSpPr/>
          <p:nvPr/>
        </p:nvSpPr>
        <p:spPr>
          <a:xfrm>
            <a:off x="8528929" y="1123150"/>
            <a:ext cx="3663071" cy="5612400"/>
          </a:xfrm>
          <a:prstGeom prst="roundRect">
            <a:avLst/>
          </a:prstGeom>
          <a:effectLst>
            <a:glow rad="101600">
              <a:schemeClr val="accent1">
                <a:alpha val="40000"/>
              </a:schemeClr>
            </a:glow>
            <a:outerShdw blurRad="381000" dist="50800" dir="9000000" algn="ctr" rotWithShape="0">
              <a:schemeClr val="accent1">
                <a:lumMod val="75000"/>
              </a:scheme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err="1"/>
              <a:t>Nykaa’s</a:t>
            </a:r>
            <a:r>
              <a:rPr lang="en-US" dirty="0"/>
              <a:t> In-Brand House includes </a:t>
            </a:r>
            <a:r>
              <a:rPr lang="en-US" dirty="0" err="1"/>
              <a:t>Nykaa</a:t>
            </a:r>
            <a:r>
              <a:rPr lang="en-US" dirty="0"/>
              <a:t> Cosmetics , </a:t>
            </a:r>
            <a:r>
              <a:rPr lang="en-US" dirty="0" err="1"/>
              <a:t>Nykaa</a:t>
            </a:r>
            <a:r>
              <a:rPr lang="en-US" dirty="0"/>
              <a:t> Naturals , Kay Beauty , </a:t>
            </a:r>
            <a:r>
              <a:rPr lang="en-US" dirty="0" err="1"/>
              <a:t>Nyveda</a:t>
            </a:r>
            <a:r>
              <a:rPr lang="en-US" dirty="0"/>
              <a:t> , Dot &amp; Key etc.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br>
              <a:rPr lang="en-US" dirty="0"/>
            </a:br>
            <a:r>
              <a:rPr lang="en-US" dirty="0"/>
              <a:t>Gross Margin: ~40–45% in the beauty business (due to private labels and brand control)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EBITDA Margin: Low to moderate; </a:t>
            </a:r>
            <a:r>
              <a:rPr lang="en-US" dirty="0" err="1"/>
              <a:t>Nykaa</a:t>
            </a:r>
            <a:r>
              <a:rPr lang="en-US" dirty="0"/>
              <a:t> reinvests in growth, marketing, and tech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Net Profit: May fluctuate due to expansion and tech investments, but the core beauty vertical is profitable</a:t>
            </a:r>
          </a:p>
          <a:p>
            <a:pPr algn="ctr"/>
            <a:endParaRPr lang="en-IN" dirty="0"/>
          </a:p>
        </p:txBody>
      </p:sp>
      <p:sp useBgFill="1">
        <p:nvSpPr>
          <p:cNvPr id="24" name="Hexagon 23">
            <a:extLst>
              <a:ext uri="{FF2B5EF4-FFF2-40B4-BE49-F238E27FC236}">
                <a16:creationId xmlns:a16="http://schemas.microsoft.com/office/drawing/2014/main" id="{578A9100-8617-8E40-9D7F-D0EBB6B82AEB}"/>
              </a:ext>
            </a:extLst>
          </p:cNvPr>
          <p:cNvSpPr/>
          <p:nvPr/>
        </p:nvSpPr>
        <p:spPr>
          <a:xfrm>
            <a:off x="-446011" y="0"/>
            <a:ext cx="1179871" cy="1054324"/>
          </a:xfrm>
          <a:prstGeom prst="hexagon">
            <a:avLst/>
          </a:prstGeom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 useBgFill="1">
        <p:nvSpPr>
          <p:cNvPr id="25" name="Hexagon 24">
            <a:extLst>
              <a:ext uri="{FF2B5EF4-FFF2-40B4-BE49-F238E27FC236}">
                <a16:creationId xmlns:a16="http://schemas.microsoft.com/office/drawing/2014/main" id="{55FA18FB-E325-73D7-F55F-D68C4D9ECABA}"/>
              </a:ext>
            </a:extLst>
          </p:cNvPr>
          <p:cNvSpPr/>
          <p:nvPr/>
        </p:nvSpPr>
        <p:spPr>
          <a:xfrm>
            <a:off x="-446011" y="1113255"/>
            <a:ext cx="1179871" cy="1054324"/>
          </a:xfrm>
          <a:prstGeom prst="hexagon">
            <a:avLst/>
          </a:prstGeom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 useBgFill="1">
        <p:nvSpPr>
          <p:cNvPr id="26" name="Hexagon 25">
            <a:extLst>
              <a:ext uri="{FF2B5EF4-FFF2-40B4-BE49-F238E27FC236}">
                <a16:creationId xmlns:a16="http://schemas.microsoft.com/office/drawing/2014/main" id="{1EE9E445-73F2-06D7-68F7-F33666A81CEE}"/>
              </a:ext>
            </a:extLst>
          </p:cNvPr>
          <p:cNvSpPr/>
          <p:nvPr/>
        </p:nvSpPr>
        <p:spPr>
          <a:xfrm>
            <a:off x="-446012" y="2249543"/>
            <a:ext cx="1179871" cy="1054324"/>
          </a:xfrm>
          <a:prstGeom prst="hexagon">
            <a:avLst/>
          </a:prstGeom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 useBgFill="1">
        <p:nvSpPr>
          <p:cNvPr id="27" name="Hexagon 26">
            <a:extLst>
              <a:ext uri="{FF2B5EF4-FFF2-40B4-BE49-F238E27FC236}">
                <a16:creationId xmlns:a16="http://schemas.microsoft.com/office/drawing/2014/main" id="{5CBB4D89-2C0E-F939-DDF3-7B5AC40F5B01}"/>
              </a:ext>
            </a:extLst>
          </p:cNvPr>
          <p:cNvSpPr/>
          <p:nvPr/>
        </p:nvSpPr>
        <p:spPr>
          <a:xfrm>
            <a:off x="-446012" y="3385831"/>
            <a:ext cx="1179871" cy="1054324"/>
          </a:xfrm>
          <a:prstGeom prst="hexagon">
            <a:avLst/>
          </a:prstGeom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 useBgFill="1">
        <p:nvSpPr>
          <p:cNvPr id="28" name="Hexagon 27">
            <a:extLst>
              <a:ext uri="{FF2B5EF4-FFF2-40B4-BE49-F238E27FC236}">
                <a16:creationId xmlns:a16="http://schemas.microsoft.com/office/drawing/2014/main" id="{C108CB42-38AD-47AE-440A-FDB39D5B6737}"/>
              </a:ext>
            </a:extLst>
          </p:cNvPr>
          <p:cNvSpPr/>
          <p:nvPr/>
        </p:nvSpPr>
        <p:spPr>
          <a:xfrm>
            <a:off x="-446012" y="4522119"/>
            <a:ext cx="1179871" cy="1054324"/>
          </a:xfrm>
          <a:prstGeom prst="hexagon">
            <a:avLst/>
          </a:prstGeom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 useBgFill="1">
        <p:nvSpPr>
          <p:cNvPr id="29" name="Hexagon 28">
            <a:extLst>
              <a:ext uri="{FF2B5EF4-FFF2-40B4-BE49-F238E27FC236}">
                <a16:creationId xmlns:a16="http://schemas.microsoft.com/office/drawing/2014/main" id="{954C613C-626F-8504-0F05-1019922A2870}"/>
              </a:ext>
            </a:extLst>
          </p:cNvPr>
          <p:cNvSpPr/>
          <p:nvPr/>
        </p:nvSpPr>
        <p:spPr>
          <a:xfrm>
            <a:off x="-446012" y="5658168"/>
            <a:ext cx="1179871" cy="1054324"/>
          </a:xfrm>
          <a:prstGeom prst="hexagon">
            <a:avLst/>
          </a:prstGeom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 useBgFill="1">
        <p:nvSpPr>
          <p:cNvPr id="31" name="Hexagon 30">
            <a:extLst>
              <a:ext uri="{FF2B5EF4-FFF2-40B4-BE49-F238E27FC236}">
                <a16:creationId xmlns:a16="http://schemas.microsoft.com/office/drawing/2014/main" id="{3F608127-1DF5-8CDA-74A4-BC0295E7EAEF}"/>
              </a:ext>
            </a:extLst>
          </p:cNvPr>
          <p:cNvSpPr/>
          <p:nvPr/>
        </p:nvSpPr>
        <p:spPr>
          <a:xfrm>
            <a:off x="522996" y="527162"/>
            <a:ext cx="1179871" cy="1054324"/>
          </a:xfrm>
          <a:prstGeom prst="hexagon">
            <a:avLst/>
          </a:prstGeom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 useBgFill="1">
        <p:nvSpPr>
          <p:cNvPr id="32" name="Hexagon 31">
            <a:extLst>
              <a:ext uri="{FF2B5EF4-FFF2-40B4-BE49-F238E27FC236}">
                <a16:creationId xmlns:a16="http://schemas.microsoft.com/office/drawing/2014/main" id="{019BDA34-CE00-FD79-7D6A-A32A41D1407B}"/>
              </a:ext>
            </a:extLst>
          </p:cNvPr>
          <p:cNvSpPr/>
          <p:nvPr/>
        </p:nvSpPr>
        <p:spPr>
          <a:xfrm>
            <a:off x="522995" y="6185330"/>
            <a:ext cx="1179871" cy="1054324"/>
          </a:xfrm>
          <a:prstGeom prst="hexagon">
            <a:avLst/>
          </a:prstGeom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 useBgFill="1">
        <p:nvSpPr>
          <p:cNvPr id="33" name="Hexagon 32">
            <a:extLst>
              <a:ext uri="{FF2B5EF4-FFF2-40B4-BE49-F238E27FC236}">
                <a16:creationId xmlns:a16="http://schemas.microsoft.com/office/drawing/2014/main" id="{CDC7AB65-971C-0C85-9F3B-CB945017FB37}"/>
              </a:ext>
            </a:extLst>
          </p:cNvPr>
          <p:cNvSpPr/>
          <p:nvPr/>
        </p:nvSpPr>
        <p:spPr>
          <a:xfrm>
            <a:off x="514364" y="1653261"/>
            <a:ext cx="1179871" cy="1054324"/>
          </a:xfrm>
          <a:prstGeom prst="hexagon">
            <a:avLst/>
          </a:prstGeom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 useBgFill="1">
        <p:nvSpPr>
          <p:cNvPr id="34" name="Hexagon 33">
            <a:extLst>
              <a:ext uri="{FF2B5EF4-FFF2-40B4-BE49-F238E27FC236}">
                <a16:creationId xmlns:a16="http://schemas.microsoft.com/office/drawing/2014/main" id="{900A0E20-3E45-0223-CA6A-9EB2DCA2EBC6}"/>
              </a:ext>
            </a:extLst>
          </p:cNvPr>
          <p:cNvSpPr/>
          <p:nvPr/>
        </p:nvSpPr>
        <p:spPr>
          <a:xfrm>
            <a:off x="514363" y="7311429"/>
            <a:ext cx="1179871" cy="1054324"/>
          </a:xfrm>
          <a:prstGeom prst="hexagon">
            <a:avLst/>
          </a:prstGeom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 useBgFill="1">
        <p:nvSpPr>
          <p:cNvPr id="35" name="Hexagon 34">
            <a:extLst>
              <a:ext uri="{FF2B5EF4-FFF2-40B4-BE49-F238E27FC236}">
                <a16:creationId xmlns:a16="http://schemas.microsoft.com/office/drawing/2014/main" id="{4633E65C-7163-FD3D-D96C-764D3BF4B554}"/>
              </a:ext>
            </a:extLst>
          </p:cNvPr>
          <p:cNvSpPr/>
          <p:nvPr/>
        </p:nvSpPr>
        <p:spPr>
          <a:xfrm>
            <a:off x="522995" y="2793701"/>
            <a:ext cx="1179871" cy="1054324"/>
          </a:xfrm>
          <a:prstGeom prst="hexagon">
            <a:avLst/>
          </a:prstGeom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 useBgFill="1">
        <p:nvSpPr>
          <p:cNvPr id="36" name="Hexagon 35">
            <a:extLst>
              <a:ext uri="{FF2B5EF4-FFF2-40B4-BE49-F238E27FC236}">
                <a16:creationId xmlns:a16="http://schemas.microsoft.com/office/drawing/2014/main" id="{0888997A-2741-D1DA-B3AF-AFF5F262D21E}"/>
              </a:ext>
            </a:extLst>
          </p:cNvPr>
          <p:cNvSpPr/>
          <p:nvPr/>
        </p:nvSpPr>
        <p:spPr>
          <a:xfrm>
            <a:off x="557645" y="8482807"/>
            <a:ext cx="1179871" cy="1054324"/>
          </a:xfrm>
          <a:prstGeom prst="hexagon">
            <a:avLst/>
          </a:prstGeom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 useBgFill="1">
        <p:nvSpPr>
          <p:cNvPr id="37" name="Hexagon 36">
            <a:extLst>
              <a:ext uri="{FF2B5EF4-FFF2-40B4-BE49-F238E27FC236}">
                <a16:creationId xmlns:a16="http://schemas.microsoft.com/office/drawing/2014/main" id="{3A9A41D4-ABAD-0AF8-2A16-D8F114BCBEB3}"/>
              </a:ext>
            </a:extLst>
          </p:cNvPr>
          <p:cNvSpPr/>
          <p:nvPr/>
        </p:nvSpPr>
        <p:spPr>
          <a:xfrm>
            <a:off x="537392" y="3947225"/>
            <a:ext cx="1179871" cy="1054324"/>
          </a:xfrm>
          <a:prstGeom prst="hexagon">
            <a:avLst/>
          </a:prstGeom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 useBgFill="1">
        <p:nvSpPr>
          <p:cNvPr id="38" name="Hexagon 37">
            <a:extLst>
              <a:ext uri="{FF2B5EF4-FFF2-40B4-BE49-F238E27FC236}">
                <a16:creationId xmlns:a16="http://schemas.microsoft.com/office/drawing/2014/main" id="{0A01DF9E-1D12-598B-B1F0-FB242AA35ABA}"/>
              </a:ext>
            </a:extLst>
          </p:cNvPr>
          <p:cNvSpPr/>
          <p:nvPr/>
        </p:nvSpPr>
        <p:spPr>
          <a:xfrm>
            <a:off x="571416" y="9608465"/>
            <a:ext cx="1179871" cy="1054324"/>
          </a:xfrm>
          <a:prstGeom prst="hexagon">
            <a:avLst/>
          </a:prstGeom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 useBgFill="1">
        <p:nvSpPr>
          <p:cNvPr id="39" name="Hexagon 38">
            <a:extLst>
              <a:ext uri="{FF2B5EF4-FFF2-40B4-BE49-F238E27FC236}">
                <a16:creationId xmlns:a16="http://schemas.microsoft.com/office/drawing/2014/main" id="{5F2254A9-A475-4577-6118-43414E8B20C4}"/>
              </a:ext>
            </a:extLst>
          </p:cNvPr>
          <p:cNvSpPr/>
          <p:nvPr/>
        </p:nvSpPr>
        <p:spPr>
          <a:xfrm>
            <a:off x="505880" y="5066277"/>
            <a:ext cx="1179871" cy="1054324"/>
          </a:xfrm>
          <a:prstGeom prst="hexagon">
            <a:avLst/>
          </a:prstGeom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 useBgFill="1">
        <p:nvSpPr>
          <p:cNvPr id="40" name="Hexagon 39">
            <a:extLst>
              <a:ext uri="{FF2B5EF4-FFF2-40B4-BE49-F238E27FC236}">
                <a16:creationId xmlns:a16="http://schemas.microsoft.com/office/drawing/2014/main" id="{BCDDA7B8-7CC5-8A68-52BC-B51AB1579485}"/>
              </a:ext>
            </a:extLst>
          </p:cNvPr>
          <p:cNvSpPr/>
          <p:nvPr/>
        </p:nvSpPr>
        <p:spPr>
          <a:xfrm>
            <a:off x="1531793" y="1126099"/>
            <a:ext cx="1179871" cy="1054324"/>
          </a:xfrm>
          <a:prstGeom prst="hexagon">
            <a:avLst/>
          </a:prstGeom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 useBgFill="1">
        <p:nvSpPr>
          <p:cNvPr id="42" name="Hexagon 41">
            <a:extLst>
              <a:ext uri="{FF2B5EF4-FFF2-40B4-BE49-F238E27FC236}">
                <a16:creationId xmlns:a16="http://schemas.microsoft.com/office/drawing/2014/main" id="{12D78D1A-E2D3-2083-09F8-0CE446587809}"/>
              </a:ext>
            </a:extLst>
          </p:cNvPr>
          <p:cNvSpPr/>
          <p:nvPr/>
        </p:nvSpPr>
        <p:spPr>
          <a:xfrm>
            <a:off x="1506399" y="3351360"/>
            <a:ext cx="1179871" cy="1054324"/>
          </a:xfrm>
          <a:prstGeom prst="hexagon">
            <a:avLst/>
          </a:prstGeom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 useBgFill="1">
        <p:nvSpPr>
          <p:cNvPr id="43" name="Hexagon 42">
            <a:extLst>
              <a:ext uri="{FF2B5EF4-FFF2-40B4-BE49-F238E27FC236}">
                <a16:creationId xmlns:a16="http://schemas.microsoft.com/office/drawing/2014/main" id="{6B9FFFDD-7141-60DD-7E32-4F2456393321}"/>
              </a:ext>
            </a:extLst>
          </p:cNvPr>
          <p:cNvSpPr/>
          <p:nvPr/>
        </p:nvSpPr>
        <p:spPr>
          <a:xfrm>
            <a:off x="1474739" y="2242998"/>
            <a:ext cx="1179871" cy="1054324"/>
          </a:xfrm>
          <a:prstGeom prst="hexagon">
            <a:avLst/>
          </a:prstGeom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 useBgFill="1">
        <p:nvSpPr>
          <p:cNvPr id="44" name="Hexagon 43">
            <a:extLst>
              <a:ext uri="{FF2B5EF4-FFF2-40B4-BE49-F238E27FC236}">
                <a16:creationId xmlns:a16="http://schemas.microsoft.com/office/drawing/2014/main" id="{31299E11-FA89-ECD8-6E31-5ED540A778B0}"/>
              </a:ext>
            </a:extLst>
          </p:cNvPr>
          <p:cNvSpPr/>
          <p:nvPr/>
        </p:nvSpPr>
        <p:spPr>
          <a:xfrm>
            <a:off x="1496740" y="4520744"/>
            <a:ext cx="1179871" cy="1054324"/>
          </a:xfrm>
          <a:prstGeom prst="hexagon">
            <a:avLst/>
          </a:prstGeom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 useBgFill="1">
        <p:nvSpPr>
          <p:cNvPr id="45" name="Hexagon 44">
            <a:extLst>
              <a:ext uri="{FF2B5EF4-FFF2-40B4-BE49-F238E27FC236}">
                <a16:creationId xmlns:a16="http://schemas.microsoft.com/office/drawing/2014/main" id="{38DF6546-18E1-1A24-BD8B-B00081EE439B}"/>
              </a:ext>
            </a:extLst>
          </p:cNvPr>
          <p:cNvSpPr/>
          <p:nvPr/>
        </p:nvSpPr>
        <p:spPr>
          <a:xfrm>
            <a:off x="1506399" y="5629106"/>
            <a:ext cx="1179871" cy="1054324"/>
          </a:xfrm>
          <a:prstGeom prst="hexagon">
            <a:avLst/>
          </a:prstGeom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 useBgFill="1">
        <p:nvSpPr>
          <p:cNvPr id="46" name="Hexagon 45">
            <a:extLst>
              <a:ext uri="{FF2B5EF4-FFF2-40B4-BE49-F238E27FC236}">
                <a16:creationId xmlns:a16="http://schemas.microsoft.com/office/drawing/2014/main" id="{10EA1AC2-827D-25D6-AFCD-E7F4F427C057}"/>
              </a:ext>
            </a:extLst>
          </p:cNvPr>
          <p:cNvSpPr/>
          <p:nvPr/>
        </p:nvSpPr>
        <p:spPr>
          <a:xfrm>
            <a:off x="2500801" y="1722381"/>
            <a:ext cx="1179871" cy="1054324"/>
          </a:xfrm>
          <a:prstGeom prst="hexagon">
            <a:avLst/>
          </a:prstGeom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 useBgFill="1">
        <p:nvSpPr>
          <p:cNvPr id="47" name="Hexagon 46">
            <a:extLst>
              <a:ext uri="{FF2B5EF4-FFF2-40B4-BE49-F238E27FC236}">
                <a16:creationId xmlns:a16="http://schemas.microsoft.com/office/drawing/2014/main" id="{FC977421-1B87-2F7E-6FFF-108C188B638B}"/>
              </a:ext>
            </a:extLst>
          </p:cNvPr>
          <p:cNvSpPr/>
          <p:nvPr/>
        </p:nvSpPr>
        <p:spPr>
          <a:xfrm>
            <a:off x="2512701" y="2832735"/>
            <a:ext cx="1179871" cy="1054324"/>
          </a:xfrm>
          <a:prstGeom prst="hexagon">
            <a:avLst/>
          </a:prstGeom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 useBgFill="1">
        <p:nvSpPr>
          <p:cNvPr id="51" name="Hexagon 50">
            <a:extLst>
              <a:ext uri="{FF2B5EF4-FFF2-40B4-BE49-F238E27FC236}">
                <a16:creationId xmlns:a16="http://schemas.microsoft.com/office/drawing/2014/main" id="{A8F5AAB1-8B1F-8666-036D-17BA102E4E5E}"/>
              </a:ext>
            </a:extLst>
          </p:cNvPr>
          <p:cNvSpPr/>
          <p:nvPr/>
        </p:nvSpPr>
        <p:spPr>
          <a:xfrm>
            <a:off x="2491141" y="3981594"/>
            <a:ext cx="1179871" cy="1054324"/>
          </a:xfrm>
          <a:prstGeom prst="hexagon">
            <a:avLst/>
          </a:prstGeom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 useBgFill="1">
        <p:nvSpPr>
          <p:cNvPr id="52" name="Hexagon 51">
            <a:extLst>
              <a:ext uri="{FF2B5EF4-FFF2-40B4-BE49-F238E27FC236}">
                <a16:creationId xmlns:a16="http://schemas.microsoft.com/office/drawing/2014/main" id="{528EB033-1BFA-5320-17E1-7CF0A232A373}"/>
              </a:ext>
            </a:extLst>
          </p:cNvPr>
          <p:cNvSpPr/>
          <p:nvPr/>
        </p:nvSpPr>
        <p:spPr>
          <a:xfrm>
            <a:off x="2475564" y="5089956"/>
            <a:ext cx="1179871" cy="1054324"/>
          </a:xfrm>
          <a:prstGeom prst="hexagon">
            <a:avLst/>
          </a:prstGeom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342A021-6809-BB17-D16A-160F7C05B0BE}"/>
              </a:ext>
            </a:extLst>
          </p:cNvPr>
          <p:cNvSpPr txBox="1"/>
          <p:nvPr/>
        </p:nvSpPr>
        <p:spPr>
          <a:xfrm>
            <a:off x="7215078" y="-110736"/>
            <a:ext cx="57859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latin typeface="Kunstler Script" panose="030304020206070D0D06" pitchFamily="66" charset="0"/>
              </a:rPr>
              <a:t>Business model</a:t>
            </a:r>
            <a:endParaRPr lang="en-IN" sz="5400" b="1" dirty="0">
              <a:latin typeface="Kunstler Script" panose="030304020206070D0D06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0615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52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52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3" presetClass="entr" presetSubtype="52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3" presetClass="entr" presetSubtype="52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3" presetClass="entr" presetSubtype="52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3" presetClass="entr" presetSubtype="528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3" presetClass="entr" presetSubtype="528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3" presetClass="entr" presetSubtype="528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3" presetClass="entr" presetSubtype="52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3" presetClass="entr" presetSubtype="52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3" presetClass="entr" presetSubtype="528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3" presetClass="entr" presetSubtype="528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3" presetClass="entr" presetSubtype="528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23" presetClass="entr" presetSubtype="528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3" presetClass="entr" presetSubtype="528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23" presetClass="entr" presetSubtype="528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3" presetClass="entr" presetSubtype="528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9" presetID="23" presetClass="entr" presetSubtype="528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23" presetClass="entr" presetSubtype="52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23" presetClass="entr" presetSubtype="52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2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2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1" grpId="0" animBg="1"/>
      <p:bldP spid="33" grpId="0" animBg="1"/>
      <p:bldP spid="35" grpId="0" animBg="1"/>
      <p:bldP spid="37" grpId="0" animBg="1"/>
      <p:bldP spid="39" grpId="0" animBg="1"/>
      <p:bldP spid="40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51" grpId="0" animBg="1"/>
      <p:bldP spid="5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5C3418-D198-B5F2-1595-6FDAFBBAB1E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39385" y="0"/>
            <a:ext cx="11113230" cy="1152144"/>
          </a:xfrm>
        </p:spPr>
        <p:txBody>
          <a:bodyPr/>
          <a:lstStyle/>
          <a:p>
            <a:r>
              <a:rPr lang="en-US" dirty="0"/>
              <a:t>Market  Reach and  Growth</a:t>
            </a:r>
          </a:p>
        </p:txBody>
      </p:sp>
      <p:sp>
        <p:nvSpPr>
          <p:cNvPr id="30" name="Content Placeholder 3">
            <a:extLst>
              <a:ext uri="{FF2B5EF4-FFF2-40B4-BE49-F238E27FC236}">
                <a16:creationId xmlns:a16="http://schemas.microsoft.com/office/drawing/2014/main" id="{19409D55-31FC-EF7C-2D58-41565EE8642C}"/>
              </a:ext>
            </a:extLst>
          </p:cNvPr>
          <p:cNvSpPr txBox="1">
            <a:spLocks/>
          </p:cNvSpPr>
          <p:nvPr/>
        </p:nvSpPr>
        <p:spPr>
          <a:xfrm>
            <a:off x="920865" y="1591742"/>
            <a:ext cx="2739600" cy="5187600"/>
          </a:xfrm>
          <a:custGeom>
            <a:avLst/>
            <a:gdLst>
              <a:gd name="connsiteX0" fmla="*/ 0 w 1931436"/>
              <a:gd name="connsiteY0" fmla="*/ 0 h 4152122"/>
              <a:gd name="connsiteX1" fmla="*/ 1931436 w 1931436"/>
              <a:gd name="connsiteY1" fmla="*/ 0 h 4152122"/>
              <a:gd name="connsiteX2" fmla="*/ 1931436 w 1931436"/>
              <a:gd name="connsiteY2" fmla="*/ 4152122 h 4152122"/>
              <a:gd name="connsiteX3" fmla="*/ 0 w 1931436"/>
              <a:gd name="connsiteY3" fmla="*/ 4152122 h 4152122"/>
              <a:gd name="connsiteX4" fmla="*/ 0 w 1931436"/>
              <a:gd name="connsiteY4" fmla="*/ 814793 h 4152122"/>
              <a:gd name="connsiteX5" fmla="*/ 342043 w 1931436"/>
              <a:gd name="connsiteY5" fmla="*/ 814793 h 4152122"/>
              <a:gd name="connsiteX6" fmla="*/ 470763 w 1931436"/>
              <a:gd name="connsiteY6" fmla="*/ 567936 h 4152122"/>
              <a:gd name="connsiteX7" fmla="*/ 342043 w 1931436"/>
              <a:gd name="connsiteY7" fmla="*/ 321078 h 4152122"/>
              <a:gd name="connsiteX8" fmla="*/ 0 w 1931436"/>
              <a:gd name="connsiteY8" fmla="*/ 321078 h 41521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31436" h="4152122">
                <a:moveTo>
                  <a:pt x="0" y="0"/>
                </a:moveTo>
                <a:lnTo>
                  <a:pt x="1931436" y="0"/>
                </a:lnTo>
                <a:lnTo>
                  <a:pt x="1931436" y="4152122"/>
                </a:lnTo>
                <a:lnTo>
                  <a:pt x="0" y="4152122"/>
                </a:lnTo>
                <a:lnTo>
                  <a:pt x="0" y="814793"/>
                </a:lnTo>
                <a:lnTo>
                  <a:pt x="342043" y="814793"/>
                </a:lnTo>
                <a:cubicBezTo>
                  <a:pt x="413126" y="814793"/>
                  <a:pt x="470763" y="704279"/>
                  <a:pt x="470763" y="567936"/>
                </a:cubicBezTo>
                <a:cubicBezTo>
                  <a:pt x="470763" y="431593"/>
                  <a:pt x="413126" y="321078"/>
                  <a:pt x="342043" y="321078"/>
                </a:cubicBezTo>
                <a:lnTo>
                  <a:pt x="0" y="321078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19050" cap="flat" cmpd="sng" algn="ctr">
            <a:noFill/>
            <a:prstDash val="solid"/>
            <a:miter lim="800000"/>
          </a:ln>
          <a:effectLst>
            <a:outerShdw blurRad="381000" dist="381000" dir="10800000" sx="90000" sy="90000" algn="r" rotWithShape="0">
              <a:schemeClr val="accent1">
                <a:lumMod val="60000"/>
                <a:lumOff val="40000"/>
                <a:alpha val="64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57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914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ctr"/>
            <a:endParaRPr lang="en-US" dirty="0">
              <a:solidFill>
                <a:schemeClr val="tx1"/>
              </a:solidFill>
            </a:endParaRPr>
          </a:p>
          <a:p>
            <a:pPr fontAlgn="ctr"/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STRATEGIES AND EVENTS:</a:t>
            </a:r>
            <a:endParaRPr lang="en-US" b="0" dirty="0">
              <a:solidFill>
                <a:schemeClr val="tx1"/>
              </a:solidFill>
            </a:endParaRPr>
          </a:p>
          <a:p>
            <a:r>
              <a:rPr lang="en-US" b="0" dirty="0" err="1">
                <a:solidFill>
                  <a:schemeClr val="tx1"/>
                </a:solidFill>
              </a:rPr>
              <a:t>Nykaa</a:t>
            </a:r>
            <a:r>
              <a:rPr lang="en-US" b="0" dirty="0">
                <a:solidFill>
                  <a:schemeClr val="tx1"/>
                </a:solidFill>
              </a:rPr>
              <a:t> uses the digital</a:t>
            </a:r>
            <a:br>
              <a:rPr lang="en-US" b="0" dirty="0">
                <a:solidFill>
                  <a:schemeClr val="tx1"/>
                </a:solidFill>
              </a:rPr>
            </a:br>
            <a:r>
              <a:rPr lang="en-US" b="0" dirty="0">
                <a:solidFill>
                  <a:schemeClr val="tx1"/>
                </a:solidFill>
              </a:rPr>
              <a:t>marketing strategy with content marketing, influencer tie-ups, SEO, and email campaigns. It</a:t>
            </a:r>
            <a:br>
              <a:rPr lang="en-US" b="0" dirty="0">
                <a:solidFill>
                  <a:schemeClr val="tx1"/>
                </a:solidFill>
              </a:rPr>
            </a:br>
            <a:r>
              <a:rPr lang="en-US" b="0" dirty="0">
                <a:solidFill>
                  <a:schemeClr val="tx1"/>
                </a:solidFill>
              </a:rPr>
              <a:t>also boosts brand presence through events like the </a:t>
            </a:r>
            <a:r>
              <a:rPr lang="en-US" b="0" dirty="0" err="1">
                <a:solidFill>
                  <a:schemeClr val="tx1"/>
                </a:solidFill>
              </a:rPr>
              <a:t>Nykaa</a:t>
            </a:r>
            <a:r>
              <a:rPr lang="en-US" b="0" dirty="0">
                <a:solidFill>
                  <a:schemeClr val="tx1"/>
                </a:solidFill>
              </a:rPr>
              <a:t> Femina Beauty Awards and</a:t>
            </a:r>
            <a:br>
              <a:rPr lang="en-US" b="0" dirty="0">
                <a:solidFill>
                  <a:schemeClr val="tx1"/>
                </a:solidFill>
              </a:rPr>
            </a:br>
            <a:r>
              <a:rPr lang="en-US" b="0" dirty="0" err="1">
                <a:solidFill>
                  <a:schemeClr val="tx1"/>
                </a:solidFill>
              </a:rPr>
              <a:t>Nykaaland</a:t>
            </a:r>
            <a:r>
              <a:rPr lang="en-US" b="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31" name="Content Placeholder 3">
            <a:extLst>
              <a:ext uri="{FF2B5EF4-FFF2-40B4-BE49-F238E27FC236}">
                <a16:creationId xmlns:a16="http://schemas.microsoft.com/office/drawing/2014/main" id="{E960891B-90D2-9866-0AA2-8EFDCEF79F18}"/>
              </a:ext>
            </a:extLst>
          </p:cNvPr>
          <p:cNvSpPr txBox="1">
            <a:spLocks/>
          </p:cNvSpPr>
          <p:nvPr/>
        </p:nvSpPr>
        <p:spPr>
          <a:xfrm>
            <a:off x="4726200" y="1591742"/>
            <a:ext cx="2739600" cy="5187600"/>
          </a:xfrm>
          <a:custGeom>
            <a:avLst/>
            <a:gdLst>
              <a:gd name="connsiteX0" fmla="*/ 0 w 1931436"/>
              <a:gd name="connsiteY0" fmla="*/ 0 h 4152122"/>
              <a:gd name="connsiteX1" fmla="*/ 1931436 w 1931436"/>
              <a:gd name="connsiteY1" fmla="*/ 0 h 4152122"/>
              <a:gd name="connsiteX2" fmla="*/ 1931436 w 1931436"/>
              <a:gd name="connsiteY2" fmla="*/ 4152122 h 4152122"/>
              <a:gd name="connsiteX3" fmla="*/ 0 w 1931436"/>
              <a:gd name="connsiteY3" fmla="*/ 4152122 h 4152122"/>
              <a:gd name="connsiteX4" fmla="*/ 0 w 1931436"/>
              <a:gd name="connsiteY4" fmla="*/ 814793 h 4152122"/>
              <a:gd name="connsiteX5" fmla="*/ 342043 w 1931436"/>
              <a:gd name="connsiteY5" fmla="*/ 814793 h 4152122"/>
              <a:gd name="connsiteX6" fmla="*/ 470763 w 1931436"/>
              <a:gd name="connsiteY6" fmla="*/ 567936 h 4152122"/>
              <a:gd name="connsiteX7" fmla="*/ 342043 w 1931436"/>
              <a:gd name="connsiteY7" fmla="*/ 321078 h 4152122"/>
              <a:gd name="connsiteX8" fmla="*/ 0 w 1931436"/>
              <a:gd name="connsiteY8" fmla="*/ 321078 h 41521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31436" h="4152122">
                <a:moveTo>
                  <a:pt x="0" y="0"/>
                </a:moveTo>
                <a:lnTo>
                  <a:pt x="1931436" y="0"/>
                </a:lnTo>
                <a:lnTo>
                  <a:pt x="1931436" y="4152122"/>
                </a:lnTo>
                <a:lnTo>
                  <a:pt x="0" y="4152122"/>
                </a:lnTo>
                <a:lnTo>
                  <a:pt x="0" y="814793"/>
                </a:lnTo>
                <a:lnTo>
                  <a:pt x="342043" y="814793"/>
                </a:lnTo>
                <a:cubicBezTo>
                  <a:pt x="413126" y="814793"/>
                  <a:pt x="470763" y="704279"/>
                  <a:pt x="470763" y="567936"/>
                </a:cubicBezTo>
                <a:cubicBezTo>
                  <a:pt x="470763" y="431593"/>
                  <a:pt x="413126" y="321078"/>
                  <a:pt x="342043" y="321078"/>
                </a:cubicBezTo>
                <a:lnTo>
                  <a:pt x="0" y="321078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19050" cap="flat" cmpd="sng" algn="ctr">
            <a:noFill/>
            <a:prstDash val="solid"/>
            <a:miter lim="800000"/>
          </a:ln>
          <a:effectLst>
            <a:outerShdw blurRad="381000" dist="381000" dir="10800000" sx="90000" sy="90000" algn="r" rotWithShape="0">
              <a:schemeClr val="accent1">
                <a:lumMod val="60000"/>
                <a:lumOff val="40000"/>
                <a:alpha val="64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57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914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ctr"/>
            <a:endParaRPr lang="en-US" dirty="0">
              <a:solidFill>
                <a:schemeClr val="tx1"/>
              </a:solidFill>
            </a:endParaRPr>
          </a:p>
          <a:p>
            <a:pPr fontAlgn="ctr"/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TARGETING:</a:t>
            </a:r>
            <a:endParaRPr lang="en-US" b="0" dirty="0">
              <a:solidFill>
                <a:schemeClr val="tx1"/>
              </a:solidFill>
            </a:endParaRPr>
          </a:p>
          <a:p>
            <a:r>
              <a:rPr lang="en-US" b="0" dirty="0" err="1">
                <a:solidFill>
                  <a:schemeClr val="tx1"/>
                </a:solidFill>
              </a:rPr>
              <a:t>Nykaa</a:t>
            </a:r>
            <a:r>
              <a:rPr lang="en-US" b="0" dirty="0">
                <a:solidFill>
                  <a:schemeClr val="tx1"/>
                </a:solidFill>
              </a:rPr>
              <a:t> primarily targets</a:t>
            </a:r>
            <a:br>
              <a:rPr lang="en-US" b="0" dirty="0">
                <a:solidFill>
                  <a:schemeClr val="tx1"/>
                </a:solidFill>
              </a:rPr>
            </a:br>
            <a:r>
              <a:rPr lang="en-US" b="0" dirty="0">
                <a:solidFill>
                  <a:schemeClr val="tx1"/>
                </a:solidFill>
              </a:rPr>
              <a:t>women aged 18 to 45, catering to diverse income levels (middle to upper-middle class) and geographical locations, including metro, tier</a:t>
            </a:r>
            <a:br>
              <a:rPr lang="en-US" b="0" dirty="0">
                <a:solidFill>
                  <a:schemeClr val="tx1"/>
                </a:solidFill>
              </a:rPr>
            </a:br>
            <a:r>
              <a:rPr lang="en-US" b="0" dirty="0">
                <a:solidFill>
                  <a:schemeClr val="tx1"/>
                </a:solidFill>
              </a:rPr>
              <a:t>1, tier 2, and tier 3 cities in India.</a:t>
            </a:r>
          </a:p>
        </p:txBody>
      </p:sp>
      <p:sp>
        <p:nvSpPr>
          <p:cNvPr id="32" name="Content Placeholder 3">
            <a:extLst>
              <a:ext uri="{FF2B5EF4-FFF2-40B4-BE49-F238E27FC236}">
                <a16:creationId xmlns:a16="http://schemas.microsoft.com/office/drawing/2014/main" id="{087ECB5A-CA97-6C93-D826-11F626DD8B80}"/>
              </a:ext>
            </a:extLst>
          </p:cNvPr>
          <p:cNvSpPr txBox="1">
            <a:spLocks/>
          </p:cNvSpPr>
          <p:nvPr/>
        </p:nvSpPr>
        <p:spPr>
          <a:xfrm>
            <a:off x="8255981" y="1591742"/>
            <a:ext cx="2739600" cy="5187600"/>
          </a:xfrm>
          <a:custGeom>
            <a:avLst/>
            <a:gdLst>
              <a:gd name="connsiteX0" fmla="*/ 0 w 1931436"/>
              <a:gd name="connsiteY0" fmla="*/ 0 h 4152122"/>
              <a:gd name="connsiteX1" fmla="*/ 1931436 w 1931436"/>
              <a:gd name="connsiteY1" fmla="*/ 0 h 4152122"/>
              <a:gd name="connsiteX2" fmla="*/ 1931436 w 1931436"/>
              <a:gd name="connsiteY2" fmla="*/ 4152122 h 4152122"/>
              <a:gd name="connsiteX3" fmla="*/ 0 w 1931436"/>
              <a:gd name="connsiteY3" fmla="*/ 4152122 h 4152122"/>
              <a:gd name="connsiteX4" fmla="*/ 0 w 1931436"/>
              <a:gd name="connsiteY4" fmla="*/ 814793 h 4152122"/>
              <a:gd name="connsiteX5" fmla="*/ 342043 w 1931436"/>
              <a:gd name="connsiteY5" fmla="*/ 814793 h 4152122"/>
              <a:gd name="connsiteX6" fmla="*/ 470763 w 1931436"/>
              <a:gd name="connsiteY6" fmla="*/ 567936 h 4152122"/>
              <a:gd name="connsiteX7" fmla="*/ 342043 w 1931436"/>
              <a:gd name="connsiteY7" fmla="*/ 321078 h 4152122"/>
              <a:gd name="connsiteX8" fmla="*/ 0 w 1931436"/>
              <a:gd name="connsiteY8" fmla="*/ 321078 h 41521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31436" h="4152122">
                <a:moveTo>
                  <a:pt x="0" y="0"/>
                </a:moveTo>
                <a:lnTo>
                  <a:pt x="1931436" y="0"/>
                </a:lnTo>
                <a:lnTo>
                  <a:pt x="1931436" y="4152122"/>
                </a:lnTo>
                <a:lnTo>
                  <a:pt x="0" y="4152122"/>
                </a:lnTo>
                <a:lnTo>
                  <a:pt x="0" y="814793"/>
                </a:lnTo>
                <a:lnTo>
                  <a:pt x="342043" y="814793"/>
                </a:lnTo>
                <a:cubicBezTo>
                  <a:pt x="413126" y="814793"/>
                  <a:pt x="470763" y="704279"/>
                  <a:pt x="470763" y="567936"/>
                </a:cubicBezTo>
                <a:cubicBezTo>
                  <a:pt x="470763" y="431593"/>
                  <a:pt x="413126" y="321078"/>
                  <a:pt x="342043" y="321078"/>
                </a:cubicBezTo>
                <a:lnTo>
                  <a:pt x="0" y="321078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19050" cap="flat" cmpd="sng" algn="ctr">
            <a:noFill/>
            <a:prstDash val="solid"/>
            <a:miter lim="800000"/>
          </a:ln>
          <a:effectLst>
            <a:outerShdw blurRad="381000" dist="381000" dir="10800000" sx="90000" sy="90000" algn="r" rotWithShape="0">
              <a:schemeClr val="accent1">
                <a:lumMod val="60000"/>
                <a:lumOff val="40000"/>
                <a:alpha val="64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57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914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ctr"/>
            <a:endParaRPr lang="en-US" dirty="0">
              <a:solidFill>
                <a:schemeClr val="tx1"/>
              </a:solidFill>
            </a:endParaRPr>
          </a:p>
          <a:p>
            <a:pPr fontAlgn="ctr"/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Financial Performance:</a:t>
            </a:r>
            <a:endParaRPr lang="en-US" b="0" dirty="0">
              <a:solidFill>
                <a:schemeClr val="tx1"/>
              </a:solidFill>
            </a:endParaRPr>
          </a:p>
          <a:p>
            <a:r>
              <a:rPr lang="en-US" b="0" dirty="0" err="1">
                <a:solidFill>
                  <a:schemeClr val="tx1"/>
                </a:solidFill>
              </a:rPr>
              <a:t>Nykaa</a:t>
            </a:r>
            <a:r>
              <a:rPr lang="en-US" b="0" dirty="0">
                <a:solidFill>
                  <a:schemeClr val="tx1"/>
                </a:solidFill>
              </a:rPr>
              <a:t> has shown impressive financial performance, with</a:t>
            </a:r>
            <a:br>
              <a:rPr lang="en-US" b="0" dirty="0">
                <a:solidFill>
                  <a:schemeClr val="tx1"/>
                </a:solidFill>
              </a:rPr>
            </a:br>
            <a:r>
              <a:rPr lang="en-US" b="0" dirty="0">
                <a:solidFill>
                  <a:schemeClr val="tx1"/>
                </a:solidFill>
              </a:rPr>
              <a:t>consistent revenue growth and profitability in recent years. In FY25, </a:t>
            </a:r>
            <a:r>
              <a:rPr lang="en-US" b="0" dirty="0" err="1">
                <a:solidFill>
                  <a:schemeClr val="tx1"/>
                </a:solidFill>
              </a:rPr>
              <a:t>Nykaa</a:t>
            </a:r>
            <a:r>
              <a:rPr lang="en-US" b="0" dirty="0">
                <a:solidFill>
                  <a:schemeClr val="tx1"/>
                </a:solidFill>
              </a:rPr>
              <a:t> reported a total</a:t>
            </a:r>
            <a:br>
              <a:rPr lang="en-US" b="0" dirty="0">
                <a:solidFill>
                  <a:schemeClr val="tx1"/>
                </a:solidFill>
              </a:rPr>
            </a:br>
            <a:r>
              <a:rPr lang="en-US" b="0" dirty="0">
                <a:solidFill>
                  <a:schemeClr val="tx1"/>
                </a:solidFill>
              </a:rPr>
              <a:t>revenue of ₹7,977.08 crore.</a:t>
            </a:r>
            <a:br>
              <a:rPr lang="en-US" b="0" dirty="0">
                <a:solidFill>
                  <a:schemeClr val="tx1"/>
                </a:solidFill>
              </a:rPr>
            </a:br>
            <a:r>
              <a:rPr lang="en-US" b="0" dirty="0">
                <a:solidFill>
                  <a:schemeClr val="tx1"/>
                </a:solidFill>
              </a:rPr>
              <a:t>CAGR for online channel is 25% and for offline stores is 14%.</a:t>
            </a:r>
          </a:p>
        </p:txBody>
      </p:sp>
      <p:sp>
        <p:nvSpPr>
          <p:cNvPr id="33" name="AutoShape 1" descr="Modern Shapes Vector">
            <a:extLst>
              <a:ext uri="{FF2B5EF4-FFF2-40B4-BE49-F238E27FC236}">
                <a16:creationId xmlns:a16="http://schemas.microsoft.com/office/drawing/2014/main" id="{D343E62D-7B26-6A66-9CF1-AEAAFD7588F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4" name="Rectangle 2">
            <a:extLst>
              <a:ext uri="{FF2B5EF4-FFF2-40B4-BE49-F238E27FC236}">
                <a16:creationId xmlns:a16="http://schemas.microsoft.com/office/drawing/2014/main" id="{3DDCCACB-F846-E630-A31D-619A39F452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" b="1" i="0" u="none" strike="noStrike" cap="none" normalizeH="0" baseline="0">
                <a:ln>
                  <a:noFill/>
                </a:ln>
                <a:solidFill>
                  <a:srgbClr val="0A152F"/>
                </a:solidFill>
                <a:effectLst/>
                <a:latin typeface="YAFdJjbTu24_1"/>
              </a:rPr>
              <a:t>MARKET REACH AND GROWTH</a:t>
            </a:r>
            <a:endParaRPr kumimoji="0" lang="en-US" altLang="en-US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YAFdJjbTu24_1"/>
              </a:rPr>
            </a:br>
            <a:endParaRPr kumimoji="0" lang="en-US" altLang="en-US" sz="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unse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unset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1BF4957-CAC7-5A49-2056-00A2133DF688}"/>
              </a:ext>
            </a:extLst>
          </p:cNvPr>
          <p:cNvSpPr txBox="1"/>
          <p:nvPr/>
        </p:nvSpPr>
        <p:spPr>
          <a:xfrm>
            <a:off x="766916" y="2113002"/>
            <a:ext cx="85245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  </a:t>
            </a:r>
            <a:r>
              <a:rPr lang="en-US" sz="36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1                           2                        3</a:t>
            </a:r>
            <a:endParaRPr lang="en-IN" sz="36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1675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  <p:bldP spid="3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20">
            <a:extLst>
              <a:ext uri="{FF2B5EF4-FFF2-40B4-BE49-F238E27FC236}">
                <a16:creationId xmlns:a16="http://schemas.microsoft.com/office/drawing/2014/main" id="{3BE18807-F1A1-9796-6405-D2D5952F1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1838" y="330370"/>
            <a:ext cx="9574484" cy="859536"/>
          </a:xfrm>
        </p:spPr>
        <p:txBody>
          <a:bodyPr/>
          <a:lstStyle/>
          <a:p>
            <a:r>
              <a:rPr lang="en-US" dirty="0"/>
              <a:t>Competitive analysis</a:t>
            </a:r>
            <a:endParaRPr lang="en-IN" dirty="0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7CE97645-4165-AEB2-B6D7-F5D2D98C8316}"/>
              </a:ext>
            </a:extLst>
          </p:cNvPr>
          <p:cNvSpPr/>
          <p:nvPr/>
        </p:nvSpPr>
        <p:spPr>
          <a:xfrm>
            <a:off x="1347018" y="1927124"/>
            <a:ext cx="3224981" cy="467032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50800" dist="38100" dir="10800000" sx="101000" sy="101000" algn="r" rotWithShape="0">
              <a:schemeClr val="accent1">
                <a:lumMod val="60000"/>
                <a:lumOff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br>
              <a:rPr lang="en-IN" b="1" dirty="0">
                <a:solidFill>
                  <a:schemeClr val="tx1"/>
                </a:solidFill>
              </a:rPr>
            </a:br>
            <a:r>
              <a:rPr lang="en-IN" b="1" dirty="0">
                <a:solidFill>
                  <a:schemeClr val="tx1"/>
                </a:solidFill>
              </a:rPr>
              <a:t>Competitors:</a:t>
            </a:r>
            <a:endParaRPr lang="en-IN" dirty="0">
              <a:solidFill>
                <a:schemeClr val="tx1"/>
              </a:solidFill>
            </a:endParaRPr>
          </a:p>
          <a:p>
            <a:br>
              <a:rPr lang="en-IN" dirty="0">
                <a:solidFill>
                  <a:schemeClr val="tx1"/>
                </a:solidFill>
              </a:rPr>
            </a:br>
            <a:endParaRPr lang="en-IN" dirty="0">
              <a:solidFill>
                <a:schemeClr val="tx1"/>
              </a:solidFill>
            </a:endParaRPr>
          </a:p>
          <a:p>
            <a:r>
              <a:rPr lang="en-IN" dirty="0">
                <a:solidFill>
                  <a:schemeClr val="tx1"/>
                </a:solidFill>
              </a:rPr>
              <a:t>Amazon, Flipkart, </a:t>
            </a:r>
            <a:r>
              <a:rPr lang="en-IN" dirty="0" err="1">
                <a:solidFill>
                  <a:schemeClr val="tx1"/>
                </a:solidFill>
              </a:rPr>
              <a:t>Purplle</a:t>
            </a:r>
            <a:r>
              <a:rPr lang="en-IN" dirty="0">
                <a:solidFill>
                  <a:schemeClr val="tx1"/>
                </a:solidFill>
              </a:rPr>
              <a:t>, Myntra, Tira, Tata </a:t>
            </a:r>
            <a:r>
              <a:rPr lang="en-IN" dirty="0" err="1">
                <a:solidFill>
                  <a:schemeClr val="tx1"/>
                </a:solidFill>
              </a:rPr>
              <a:t>CLiQ</a:t>
            </a:r>
            <a:r>
              <a:rPr lang="en-IN" dirty="0">
                <a:solidFill>
                  <a:schemeClr val="tx1"/>
                </a:solidFill>
              </a:rPr>
              <a:t> Palette, SS Beauty etc. are some of the competitors for </a:t>
            </a:r>
            <a:r>
              <a:rPr lang="en-IN" dirty="0" err="1">
                <a:solidFill>
                  <a:schemeClr val="tx1"/>
                </a:solidFill>
              </a:rPr>
              <a:t>Nykaa</a:t>
            </a:r>
            <a:r>
              <a:rPr lang="en-IN" dirty="0">
                <a:solidFill>
                  <a:schemeClr val="tx1"/>
                </a:solidFill>
              </a:rPr>
              <a:t>.</a:t>
            </a:r>
          </a:p>
          <a:p>
            <a:pPr algn="ctr"/>
            <a:endParaRPr lang="en-IN" dirty="0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46C8EA24-5F16-0DAD-8B6D-DDD4B2A1D748}"/>
              </a:ext>
            </a:extLst>
          </p:cNvPr>
          <p:cNvSpPr/>
          <p:nvPr/>
        </p:nvSpPr>
        <p:spPr>
          <a:xfrm>
            <a:off x="5407742" y="1927124"/>
            <a:ext cx="6607277" cy="477847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50800" dist="38100" dir="10800000" sx="101000" sy="101000" algn="r" rotWithShape="0">
              <a:schemeClr val="accent1">
                <a:lumMod val="60000"/>
                <a:lumOff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b="1" dirty="0">
              <a:solidFill>
                <a:schemeClr val="tx1"/>
              </a:solidFill>
            </a:endParaRPr>
          </a:p>
          <a:p>
            <a:endParaRPr lang="en-US" b="1" dirty="0">
              <a:solidFill>
                <a:schemeClr val="tx1"/>
              </a:solidFill>
            </a:endParaRPr>
          </a:p>
          <a:p>
            <a:r>
              <a:rPr lang="en-US" b="1" dirty="0">
                <a:solidFill>
                  <a:schemeClr val="tx1"/>
                </a:solidFill>
              </a:rPr>
              <a:t>Competitive Advantage:</a:t>
            </a:r>
            <a:endParaRPr lang="en-US" dirty="0">
              <a:solidFill>
                <a:schemeClr val="tx1"/>
              </a:solidFill>
            </a:endParaRPr>
          </a:p>
          <a:p>
            <a:br>
              <a:rPr lang="en-US" dirty="0">
                <a:solidFill>
                  <a:schemeClr val="tx1"/>
                </a:solidFill>
              </a:rPr>
            </a:br>
            <a:endParaRPr lang="en-US" dirty="0">
              <a:solidFill>
                <a:schemeClr val="tx1"/>
              </a:solidFill>
            </a:endParaRPr>
          </a:p>
          <a:p>
            <a:r>
              <a:rPr lang="en-US" b="1" dirty="0">
                <a:solidFill>
                  <a:schemeClr val="tx1"/>
                </a:solidFill>
              </a:rPr>
              <a:t>Inventory-Based Model (Beauty): </a:t>
            </a:r>
            <a:r>
              <a:rPr lang="en-US" dirty="0">
                <a:solidFill>
                  <a:schemeClr val="tx1"/>
                </a:solidFill>
              </a:rPr>
              <a:t>Pricing and storage of products to meet the customer orders on time. </a:t>
            </a:r>
          </a:p>
          <a:p>
            <a:r>
              <a:rPr lang="en-US" b="1" dirty="0">
                <a:solidFill>
                  <a:schemeClr val="tx1"/>
                </a:solidFill>
              </a:rPr>
              <a:t>Strong In-House Brands:</a:t>
            </a:r>
            <a:r>
              <a:rPr lang="en-US" dirty="0">
                <a:solidFill>
                  <a:schemeClr val="tx1"/>
                </a:solidFill>
              </a:rPr>
              <a:t> </a:t>
            </a:r>
            <a:r>
              <a:rPr lang="en-US" dirty="0" err="1">
                <a:solidFill>
                  <a:schemeClr val="tx1"/>
                </a:solidFill>
              </a:rPr>
              <a:t>Nykaa</a:t>
            </a:r>
            <a:r>
              <a:rPr lang="en-US" dirty="0">
                <a:solidFill>
                  <a:schemeClr val="tx1"/>
                </a:solidFill>
              </a:rPr>
              <a:t> Cosmetics, </a:t>
            </a:r>
            <a:r>
              <a:rPr lang="en-US" dirty="0" err="1">
                <a:solidFill>
                  <a:schemeClr val="tx1"/>
                </a:solidFill>
              </a:rPr>
              <a:t>Nykaa</a:t>
            </a:r>
            <a:r>
              <a:rPr lang="en-US" dirty="0">
                <a:solidFill>
                  <a:schemeClr val="tx1"/>
                </a:solidFill>
              </a:rPr>
              <a:t> Naturals, Kay Beauty, and </a:t>
            </a:r>
            <a:r>
              <a:rPr lang="en-US" dirty="0" err="1">
                <a:solidFill>
                  <a:schemeClr val="tx1"/>
                </a:solidFill>
              </a:rPr>
              <a:t>Nyveda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b="1" dirty="0">
                <a:solidFill>
                  <a:schemeClr val="tx1"/>
                </a:solidFill>
              </a:rPr>
              <a:t>Omnichannel Strategy:</a:t>
            </a:r>
            <a:r>
              <a:rPr lang="en-US" dirty="0">
                <a:solidFill>
                  <a:schemeClr val="tx1"/>
                </a:solidFill>
              </a:rPr>
              <a:t> Both online service and offline stores.</a:t>
            </a:r>
          </a:p>
          <a:p>
            <a:r>
              <a:rPr lang="en-US" b="1" dirty="0">
                <a:solidFill>
                  <a:schemeClr val="tx1"/>
                </a:solidFill>
              </a:rPr>
              <a:t>High Brand Trust: </a:t>
            </a:r>
            <a:r>
              <a:rPr lang="en-US" dirty="0">
                <a:solidFill>
                  <a:schemeClr val="tx1"/>
                </a:solidFill>
              </a:rPr>
              <a:t>Premium Quality, reliable, and women-centric brand.</a:t>
            </a:r>
          </a:p>
          <a:p>
            <a:r>
              <a:rPr lang="en-US" b="1" dirty="0">
                <a:solidFill>
                  <a:schemeClr val="tx1"/>
                </a:solidFill>
              </a:rPr>
              <a:t>Tech &amp; Personalization: </a:t>
            </a:r>
            <a:r>
              <a:rPr lang="en-US" dirty="0">
                <a:solidFill>
                  <a:schemeClr val="tx1"/>
                </a:solidFill>
              </a:rPr>
              <a:t>AI for recommendations, smart filters, and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skin-tone matching tools</a:t>
            </a:r>
          </a:p>
          <a:p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b="1" dirty="0">
                <a:solidFill>
                  <a:schemeClr val="tx1"/>
                </a:solidFill>
              </a:rPr>
              <a:t>Influencer &amp; Content-Driven  Marketing: </a:t>
            </a:r>
            <a:r>
              <a:rPr lang="en-US" dirty="0">
                <a:solidFill>
                  <a:schemeClr val="tx1"/>
                </a:solidFill>
              </a:rPr>
              <a:t>Beauty bloggers, YouTube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videos, masterclasses, and product launches</a:t>
            </a:r>
          </a:p>
          <a:p>
            <a:br>
              <a:rPr lang="en-US" dirty="0"/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1445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3B6CCB1-93DF-C5F7-477F-48FA3A7BC6D8}"/>
              </a:ext>
            </a:extLst>
          </p:cNvPr>
          <p:cNvSpPr txBox="1"/>
          <p:nvPr/>
        </p:nvSpPr>
        <p:spPr>
          <a:xfrm>
            <a:off x="2316767" y="486545"/>
            <a:ext cx="755847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Montserrat" panose="00000500000000000000" pitchFamily="50" charset="0"/>
              </a:rPr>
              <a:t>Nykaa</a:t>
            </a:r>
            <a:r>
              <a:rPr lang="en-US" sz="3000" dirty="0">
                <a:solidFill>
                  <a:schemeClr val="tx2">
                    <a:lumMod val="60000"/>
                    <a:lumOff val="40000"/>
                  </a:schemeClr>
                </a:solidFill>
                <a:latin typeface="Montserrat" panose="00000500000000000000" pitchFamily="50" charset="0"/>
              </a:rPr>
              <a:t> fashion vs competitors in INDIA</a:t>
            </a: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B31CD83E-DE46-3A4A-667E-CF8D694BBB7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67673120"/>
              </p:ext>
            </p:extLst>
          </p:nvPr>
        </p:nvGraphicFramePr>
        <p:xfrm>
          <a:off x="2694613" y="1435100"/>
          <a:ext cx="5100812" cy="46667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32" name="Group 31">
            <a:extLst>
              <a:ext uri="{FF2B5EF4-FFF2-40B4-BE49-F238E27FC236}">
                <a16:creationId xmlns:a16="http://schemas.microsoft.com/office/drawing/2014/main" id="{A1E83BFC-3854-5729-4C51-E08CE0C968B6}"/>
              </a:ext>
            </a:extLst>
          </p:cNvPr>
          <p:cNvGrpSpPr/>
          <p:nvPr/>
        </p:nvGrpSpPr>
        <p:grpSpPr>
          <a:xfrm>
            <a:off x="797883" y="1617542"/>
            <a:ext cx="2682736" cy="4232649"/>
            <a:chOff x="797883" y="1617542"/>
            <a:chExt cx="2682736" cy="405384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5DDBA53-22CF-3B3C-20AF-6BD90F3B2774}"/>
                </a:ext>
              </a:extLst>
            </p:cNvPr>
            <p:cNvSpPr/>
            <p:nvPr/>
          </p:nvSpPr>
          <p:spPr>
            <a:xfrm>
              <a:off x="797883" y="1617542"/>
              <a:ext cx="2017710" cy="422085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tlCol="0" anchor="ctr"/>
            <a:lstStyle/>
            <a:p>
              <a:pPr>
                <a:lnSpc>
                  <a:spcPts val="1680"/>
                </a:lnSpc>
              </a:pPr>
              <a:r>
                <a:rPr lang="en-US" sz="1200" dirty="0">
                  <a:solidFill>
                    <a:schemeClr val="tx1"/>
                  </a:solidFill>
                  <a:latin typeface="Montserrat" panose="00000500000000000000" pitchFamily="50" charset="0"/>
                </a:rPr>
                <a:t>MYNTRA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D5FBB16-00AF-4A0B-A062-7A4002D0BA78}"/>
                </a:ext>
              </a:extLst>
            </p:cNvPr>
            <p:cNvSpPr/>
            <p:nvPr/>
          </p:nvSpPr>
          <p:spPr>
            <a:xfrm>
              <a:off x="797883" y="2138750"/>
              <a:ext cx="2017710" cy="422085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tlCol="0" anchor="ctr"/>
            <a:lstStyle/>
            <a:p>
              <a:pPr>
                <a:lnSpc>
                  <a:spcPts val="1680"/>
                </a:lnSpc>
              </a:pPr>
              <a:r>
                <a:rPr lang="en-US" sz="1200" dirty="0">
                  <a:solidFill>
                    <a:schemeClr val="tx1"/>
                  </a:solidFill>
                  <a:latin typeface="Montserrat" panose="00000500000000000000" pitchFamily="50" charset="0"/>
                </a:rPr>
                <a:t>AJIO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51B4408-6DD3-0FEE-87C8-54D3BB9FB3F2}"/>
                </a:ext>
              </a:extLst>
            </p:cNvPr>
            <p:cNvSpPr/>
            <p:nvPr/>
          </p:nvSpPr>
          <p:spPr>
            <a:xfrm>
              <a:off x="797883" y="2659958"/>
              <a:ext cx="2017710" cy="422085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tlCol="0" anchor="ctr"/>
            <a:lstStyle/>
            <a:p>
              <a:pPr>
                <a:lnSpc>
                  <a:spcPts val="1680"/>
                </a:lnSpc>
              </a:pPr>
              <a:r>
                <a:rPr lang="en-US" sz="1200" dirty="0">
                  <a:solidFill>
                    <a:schemeClr val="tx1"/>
                  </a:solidFill>
                  <a:latin typeface="Montserrat" panose="00000500000000000000" pitchFamily="50" charset="0"/>
                </a:rPr>
                <a:t>TATA CLIQ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5DFD041-5E8C-AC61-651B-CC3F6EE35285}"/>
                </a:ext>
              </a:extLst>
            </p:cNvPr>
            <p:cNvSpPr/>
            <p:nvPr/>
          </p:nvSpPr>
          <p:spPr>
            <a:xfrm>
              <a:off x="797883" y="3181166"/>
              <a:ext cx="2017710" cy="422085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tlCol="0" anchor="ctr"/>
            <a:lstStyle/>
            <a:p>
              <a:pPr>
                <a:lnSpc>
                  <a:spcPts val="1680"/>
                </a:lnSpc>
              </a:pPr>
              <a:r>
                <a:rPr lang="en-US" sz="1200" dirty="0">
                  <a:solidFill>
                    <a:schemeClr val="tx1"/>
                  </a:solidFill>
                  <a:latin typeface="Montserrat" panose="00000500000000000000" pitchFamily="50" charset="0"/>
                </a:rPr>
                <a:t>NYKAA FASHION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89C66AE-302D-08F7-E840-DCEC08550165}"/>
                </a:ext>
              </a:extLst>
            </p:cNvPr>
            <p:cNvSpPr/>
            <p:nvPr/>
          </p:nvSpPr>
          <p:spPr>
            <a:xfrm>
              <a:off x="797883" y="3698200"/>
              <a:ext cx="2017710" cy="422085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tlCol="0" anchor="ctr"/>
            <a:lstStyle/>
            <a:p>
              <a:pPr>
                <a:lnSpc>
                  <a:spcPts val="1680"/>
                </a:lnSpc>
              </a:pPr>
              <a:r>
                <a:rPr lang="en-US" sz="1200" dirty="0">
                  <a:solidFill>
                    <a:schemeClr val="tx1"/>
                  </a:solidFill>
                  <a:latin typeface="Montserrat" panose="00000500000000000000" pitchFamily="50" charset="0"/>
                </a:rPr>
                <a:t>AMAZON FASHION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9331D7B-BD45-67F5-2A54-C4949EAD693A}"/>
                </a:ext>
              </a:extLst>
            </p:cNvPr>
            <p:cNvSpPr/>
            <p:nvPr/>
          </p:nvSpPr>
          <p:spPr>
            <a:xfrm>
              <a:off x="797883" y="4215234"/>
              <a:ext cx="2017710" cy="422085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tlCol="0" anchor="ctr"/>
            <a:lstStyle/>
            <a:p>
              <a:pPr>
                <a:lnSpc>
                  <a:spcPts val="1680"/>
                </a:lnSpc>
              </a:pPr>
              <a:r>
                <a:rPr lang="en-US" sz="1200" dirty="0">
                  <a:solidFill>
                    <a:schemeClr val="tx1"/>
                  </a:solidFill>
                  <a:latin typeface="Montserrat" panose="00000500000000000000" pitchFamily="50" charset="0"/>
                </a:rPr>
                <a:t>FLIPKART FASHION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7598ED2-541E-550F-4D5A-13AC19C3C6F7}"/>
                </a:ext>
              </a:extLst>
            </p:cNvPr>
            <p:cNvSpPr/>
            <p:nvPr/>
          </p:nvSpPr>
          <p:spPr>
            <a:xfrm>
              <a:off x="797883" y="4732268"/>
              <a:ext cx="2682736" cy="422085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tlCol="0" anchor="ctr"/>
            <a:lstStyle/>
            <a:p>
              <a:pPr>
                <a:lnSpc>
                  <a:spcPts val="1680"/>
                </a:lnSpc>
              </a:pPr>
              <a:r>
                <a:rPr lang="en-US" sz="1200" dirty="0">
                  <a:solidFill>
                    <a:schemeClr val="tx1"/>
                  </a:solidFill>
                  <a:latin typeface="Montserrat" panose="00000500000000000000" pitchFamily="50" charset="0"/>
                </a:rPr>
                <a:t>URBANIC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AF7D9CC-7FEE-25AB-BCE7-8913978AD400}"/>
                </a:ext>
              </a:extLst>
            </p:cNvPr>
            <p:cNvSpPr/>
            <p:nvPr/>
          </p:nvSpPr>
          <p:spPr>
            <a:xfrm>
              <a:off x="797883" y="5249302"/>
              <a:ext cx="2017710" cy="422085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tlCol="0" anchor="ctr"/>
            <a:lstStyle/>
            <a:p>
              <a:pPr>
                <a:lnSpc>
                  <a:spcPts val="1680"/>
                </a:lnSpc>
              </a:pPr>
              <a:r>
                <a:rPr lang="en-US" sz="1200" dirty="0">
                  <a:solidFill>
                    <a:schemeClr val="tx1"/>
                  </a:solidFill>
                  <a:latin typeface="Montserrat" panose="00000500000000000000" pitchFamily="50" charset="0"/>
                </a:rPr>
                <a:t>MEESHO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F47B9C6-5BD2-4A6D-48BA-9C18B4E0635E}"/>
              </a:ext>
            </a:extLst>
          </p:cNvPr>
          <p:cNvGrpSpPr/>
          <p:nvPr/>
        </p:nvGrpSpPr>
        <p:grpSpPr>
          <a:xfrm>
            <a:off x="768977" y="2097701"/>
            <a:ext cx="2177847" cy="3114708"/>
            <a:chOff x="768977" y="2097701"/>
            <a:chExt cx="2177847" cy="3114708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572B8A4-BCC6-BC98-9E21-CCC074C4517F}"/>
                </a:ext>
              </a:extLst>
            </p:cNvPr>
            <p:cNvCxnSpPr>
              <a:cxnSpLocks/>
            </p:cNvCxnSpPr>
            <p:nvPr/>
          </p:nvCxnSpPr>
          <p:spPr>
            <a:xfrm>
              <a:off x="768977" y="5212409"/>
              <a:ext cx="2177847" cy="0"/>
            </a:xfrm>
            <a:prstGeom prst="line">
              <a:avLst/>
            </a:prstGeom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445C8D16-9668-F76F-78A1-A2EB490CE359}"/>
                </a:ext>
              </a:extLst>
            </p:cNvPr>
            <p:cNvCxnSpPr>
              <a:cxnSpLocks/>
            </p:cNvCxnSpPr>
            <p:nvPr/>
          </p:nvCxnSpPr>
          <p:spPr>
            <a:xfrm>
              <a:off x="768977" y="4697156"/>
              <a:ext cx="2177847" cy="0"/>
            </a:xfrm>
            <a:prstGeom prst="line">
              <a:avLst/>
            </a:prstGeom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6EF9EFEC-B8B3-C57A-B172-FE71AC80DD3E}"/>
                </a:ext>
              </a:extLst>
            </p:cNvPr>
            <p:cNvCxnSpPr>
              <a:cxnSpLocks/>
            </p:cNvCxnSpPr>
            <p:nvPr/>
          </p:nvCxnSpPr>
          <p:spPr>
            <a:xfrm>
              <a:off x="768977" y="4178941"/>
              <a:ext cx="2177847" cy="0"/>
            </a:xfrm>
            <a:prstGeom prst="line">
              <a:avLst/>
            </a:prstGeom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6860F4F1-C67F-3C24-F221-B5EED952B313}"/>
                </a:ext>
              </a:extLst>
            </p:cNvPr>
            <p:cNvCxnSpPr>
              <a:cxnSpLocks/>
            </p:cNvCxnSpPr>
            <p:nvPr/>
          </p:nvCxnSpPr>
          <p:spPr>
            <a:xfrm>
              <a:off x="768977" y="3656635"/>
              <a:ext cx="2177847" cy="0"/>
            </a:xfrm>
            <a:prstGeom prst="line">
              <a:avLst/>
            </a:prstGeom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B91F506A-A82A-A6F8-1E71-A7B74586067D}"/>
                </a:ext>
              </a:extLst>
            </p:cNvPr>
            <p:cNvCxnSpPr>
              <a:cxnSpLocks/>
            </p:cNvCxnSpPr>
            <p:nvPr/>
          </p:nvCxnSpPr>
          <p:spPr>
            <a:xfrm>
              <a:off x="768977" y="3139601"/>
              <a:ext cx="2177847" cy="0"/>
            </a:xfrm>
            <a:prstGeom prst="line">
              <a:avLst/>
            </a:prstGeom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F35AD581-4172-1937-18E7-625C71A5B2C9}"/>
                </a:ext>
              </a:extLst>
            </p:cNvPr>
            <p:cNvCxnSpPr>
              <a:cxnSpLocks/>
            </p:cNvCxnSpPr>
            <p:nvPr/>
          </p:nvCxnSpPr>
          <p:spPr>
            <a:xfrm>
              <a:off x="768977" y="2618393"/>
              <a:ext cx="2177847" cy="0"/>
            </a:xfrm>
            <a:prstGeom prst="line">
              <a:avLst/>
            </a:prstGeom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78D86289-64A3-95E9-3068-3CF0A7BE3775}"/>
                </a:ext>
              </a:extLst>
            </p:cNvPr>
            <p:cNvCxnSpPr>
              <a:cxnSpLocks/>
            </p:cNvCxnSpPr>
            <p:nvPr/>
          </p:nvCxnSpPr>
          <p:spPr>
            <a:xfrm>
              <a:off x="768977" y="2097701"/>
              <a:ext cx="2177847" cy="0"/>
            </a:xfrm>
            <a:prstGeom prst="line">
              <a:avLst/>
            </a:prstGeom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: Rounded Corners 49">
            <a:extLst>
              <a:ext uri="{FF2B5EF4-FFF2-40B4-BE49-F238E27FC236}">
                <a16:creationId xmlns:a16="http://schemas.microsoft.com/office/drawing/2014/main" id="{C4A4EA36-F6A1-1B2F-79E4-3DC45A95471B}"/>
              </a:ext>
            </a:extLst>
          </p:cNvPr>
          <p:cNvSpPr/>
          <p:nvPr/>
        </p:nvSpPr>
        <p:spPr>
          <a:xfrm>
            <a:off x="7849198" y="1602439"/>
            <a:ext cx="3303707" cy="469944"/>
          </a:xfrm>
          <a:prstGeom prst="roundRect">
            <a:avLst>
              <a:gd name="adj" fmla="val 50000"/>
            </a:avLst>
          </a:prstGeom>
          <a:solidFill>
            <a:schemeClr val="bg1">
              <a:alpha val="85000"/>
            </a:schemeClr>
          </a:solidFill>
          <a:ln>
            <a:noFill/>
          </a:ln>
          <a:effectLst>
            <a:outerShdw blurRad="76200" dist="25400" dir="5400000" sx="97000" sy="97000" algn="t" rotWithShape="0">
              <a:schemeClr val="accent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solidFill>
                <a:schemeClr val="tx1"/>
              </a:solidFill>
              <a:latin typeface="Montserrat" panose="00000500000000000000" pitchFamily="50" charset="0"/>
            </a:endParaRPr>
          </a:p>
        </p:txBody>
      </p:sp>
      <p:sp>
        <p:nvSpPr>
          <p:cNvPr id="4" name="Rectangle: Rounded Corners 49">
            <a:extLst>
              <a:ext uri="{FF2B5EF4-FFF2-40B4-BE49-F238E27FC236}">
                <a16:creationId xmlns:a16="http://schemas.microsoft.com/office/drawing/2014/main" id="{D553792E-2DA9-3A25-995A-8312452D5A8B}"/>
              </a:ext>
            </a:extLst>
          </p:cNvPr>
          <p:cNvSpPr/>
          <p:nvPr/>
        </p:nvSpPr>
        <p:spPr>
          <a:xfrm>
            <a:off x="7849198" y="2120739"/>
            <a:ext cx="3303707" cy="469944"/>
          </a:xfrm>
          <a:prstGeom prst="roundRect">
            <a:avLst>
              <a:gd name="adj" fmla="val 50000"/>
            </a:avLst>
          </a:prstGeom>
          <a:solidFill>
            <a:schemeClr val="bg1">
              <a:alpha val="85000"/>
            </a:schemeClr>
          </a:solidFill>
          <a:ln>
            <a:noFill/>
          </a:ln>
          <a:effectLst>
            <a:outerShdw blurRad="76200" dist="25400" dir="5400000" sx="97000" sy="97000" algn="t" rotWithShape="0">
              <a:schemeClr val="accent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solidFill>
                <a:schemeClr val="tx1"/>
              </a:solidFill>
              <a:latin typeface="Montserrat" panose="00000500000000000000" pitchFamily="50" charset="0"/>
            </a:endParaRPr>
          </a:p>
        </p:txBody>
      </p:sp>
      <p:sp>
        <p:nvSpPr>
          <p:cNvPr id="30" name="Rectangle: Rounded Corners 49">
            <a:extLst>
              <a:ext uri="{FF2B5EF4-FFF2-40B4-BE49-F238E27FC236}">
                <a16:creationId xmlns:a16="http://schemas.microsoft.com/office/drawing/2014/main" id="{3CC86A31-67B2-A32D-D463-9CC68CA9C01F}"/>
              </a:ext>
            </a:extLst>
          </p:cNvPr>
          <p:cNvSpPr/>
          <p:nvPr/>
        </p:nvSpPr>
        <p:spPr>
          <a:xfrm>
            <a:off x="7849198" y="2641947"/>
            <a:ext cx="3303707" cy="469944"/>
          </a:xfrm>
          <a:prstGeom prst="roundRect">
            <a:avLst>
              <a:gd name="adj" fmla="val 50000"/>
            </a:avLst>
          </a:prstGeom>
          <a:solidFill>
            <a:schemeClr val="bg1">
              <a:alpha val="85000"/>
            </a:schemeClr>
          </a:solidFill>
          <a:ln>
            <a:noFill/>
          </a:ln>
          <a:effectLst>
            <a:outerShdw blurRad="76200" dist="25400" dir="5400000" sx="97000" sy="97000" algn="t" rotWithShape="0">
              <a:schemeClr val="accent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solidFill>
                <a:schemeClr val="tx1"/>
              </a:solidFill>
              <a:latin typeface="Montserrat" panose="00000500000000000000" pitchFamily="50" charset="0"/>
            </a:endParaRPr>
          </a:p>
        </p:txBody>
      </p:sp>
      <p:sp>
        <p:nvSpPr>
          <p:cNvPr id="51" name="Rectangle: Rounded Corners 49">
            <a:extLst>
              <a:ext uri="{FF2B5EF4-FFF2-40B4-BE49-F238E27FC236}">
                <a16:creationId xmlns:a16="http://schemas.microsoft.com/office/drawing/2014/main" id="{92CD4412-A7B6-9803-E830-861BA9251724}"/>
              </a:ext>
            </a:extLst>
          </p:cNvPr>
          <p:cNvSpPr/>
          <p:nvPr/>
        </p:nvSpPr>
        <p:spPr>
          <a:xfrm>
            <a:off x="7849198" y="3158981"/>
            <a:ext cx="3303707" cy="469944"/>
          </a:xfrm>
          <a:prstGeom prst="roundRect">
            <a:avLst>
              <a:gd name="adj" fmla="val 50000"/>
            </a:avLst>
          </a:prstGeom>
          <a:solidFill>
            <a:schemeClr val="bg1">
              <a:alpha val="85000"/>
            </a:schemeClr>
          </a:solidFill>
          <a:ln>
            <a:noFill/>
          </a:ln>
          <a:effectLst>
            <a:outerShdw blurRad="76200" dist="25400" dir="5400000" sx="97000" sy="97000" algn="t" rotWithShape="0">
              <a:schemeClr val="accent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solidFill>
                <a:schemeClr val="tx1"/>
              </a:solidFill>
              <a:latin typeface="Montserrat" panose="00000500000000000000" pitchFamily="50" charset="0"/>
            </a:endParaRPr>
          </a:p>
        </p:txBody>
      </p:sp>
      <p:sp>
        <p:nvSpPr>
          <p:cNvPr id="52" name="Rectangle: Rounded Corners 49">
            <a:extLst>
              <a:ext uri="{FF2B5EF4-FFF2-40B4-BE49-F238E27FC236}">
                <a16:creationId xmlns:a16="http://schemas.microsoft.com/office/drawing/2014/main" id="{F784EA38-3392-A253-9818-BE634271956E}"/>
              </a:ext>
            </a:extLst>
          </p:cNvPr>
          <p:cNvSpPr/>
          <p:nvPr/>
        </p:nvSpPr>
        <p:spPr>
          <a:xfrm>
            <a:off x="7849198" y="3681287"/>
            <a:ext cx="3303707" cy="469944"/>
          </a:xfrm>
          <a:prstGeom prst="roundRect">
            <a:avLst>
              <a:gd name="adj" fmla="val 50000"/>
            </a:avLst>
          </a:prstGeom>
          <a:solidFill>
            <a:schemeClr val="bg1">
              <a:alpha val="85000"/>
            </a:schemeClr>
          </a:solidFill>
          <a:ln>
            <a:noFill/>
          </a:ln>
          <a:effectLst>
            <a:outerShdw blurRad="76200" dist="25400" dir="5400000" sx="97000" sy="97000" algn="t" rotWithShape="0">
              <a:schemeClr val="accent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solidFill>
                <a:schemeClr val="tx1"/>
              </a:solidFill>
              <a:latin typeface="Montserrat" panose="00000500000000000000" pitchFamily="50" charset="0"/>
            </a:endParaRPr>
          </a:p>
        </p:txBody>
      </p:sp>
      <p:sp>
        <p:nvSpPr>
          <p:cNvPr id="53" name="Rectangle: Rounded Corners 49">
            <a:extLst>
              <a:ext uri="{FF2B5EF4-FFF2-40B4-BE49-F238E27FC236}">
                <a16:creationId xmlns:a16="http://schemas.microsoft.com/office/drawing/2014/main" id="{215B1A6B-D3C0-6A49-C81B-EE0208B7CC8A}"/>
              </a:ext>
            </a:extLst>
          </p:cNvPr>
          <p:cNvSpPr/>
          <p:nvPr/>
        </p:nvSpPr>
        <p:spPr>
          <a:xfrm>
            <a:off x="7720791" y="4222157"/>
            <a:ext cx="3303707" cy="469944"/>
          </a:xfrm>
          <a:prstGeom prst="roundRect">
            <a:avLst>
              <a:gd name="adj" fmla="val 50000"/>
            </a:avLst>
          </a:prstGeom>
          <a:solidFill>
            <a:schemeClr val="bg1">
              <a:alpha val="85000"/>
            </a:schemeClr>
          </a:solidFill>
          <a:ln>
            <a:noFill/>
          </a:ln>
          <a:effectLst>
            <a:outerShdw blurRad="76200" dist="25400" dir="5400000" sx="97000" sy="97000" algn="t" rotWithShape="0">
              <a:schemeClr val="accent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solidFill>
                <a:schemeClr val="tx1"/>
              </a:solidFill>
              <a:latin typeface="Montserrat" panose="00000500000000000000" pitchFamily="50" charset="0"/>
            </a:endParaRPr>
          </a:p>
        </p:txBody>
      </p:sp>
      <p:sp>
        <p:nvSpPr>
          <p:cNvPr id="54" name="Rectangle: Rounded Corners 49">
            <a:extLst>
              <a:ext uri="{FF2B5EF4-FFF2-40B4-BE49-F238E27FC236}">
                <a16:creationId xmlns:a16="http://schemas.microsoft.com/office/drawing/2014/main" id="{4AA4C770-4D5B-3CF5-7BD5-A05EEC730BDC}"/>
              </a:ext>
            </a:extLst>
          </p:cNvPr>
          <p:cNvSpPr/>
          <p:nvPr/>
        </p:nvSpPr>
        <p:spPr>
          <a:xfrm>
            <a:off x="7849198" y="4714755"/>
            <a:ext cx="3303707" cy="469944"/>
          </a:xfrm>
          <a:prstGeom prst="roundRect">
            <a:avLst>
              <a:gd name="adj" fmla="val 50000"/>
            </a:avLst>
          </a:prstGeom>
          <a:solidFill>
            <a:schemeClr val="bg1">
              <a:alpha val="85000"/>
            </a:schemeClr>
          </a:solidFill>
          <a:ln>
            <a:noFill/>
          </a:ln>
          <a:effectLst>
            <a:outerShdw blurRad="76200" dist="25400" dir="5400000" sx="97000" sy="97000" algn="t" rotWithShape="0">
              <a:schemeClr val="accent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solidFill>
                <a:schemeClr val="tx1"/>
              </a:solidFill>
              <a:latin typeface="Montserrat" panose="00000500000000000000" pitchFamily="50" charset="0"/>
            </a:endParaRPr>
          </a:p>
        </p:txBody>
      </p:sp>
      <p:sp>
        <p:nvSpPr>
          <p:cNvPr id="55" name="Rectangle: Rounded Corners 49">
            <a:extLst>
              <a:ext uri="{FF2B5EF4-FFF2-40B4-BE49-F238E27FC236}">
                <a16:creationId xmlns:a16="http://schemas.microsoft.com/office/drawing/2014/main" id="{6000B0F9-90AB-FE1C-B1B9-AA700CA34782}"/>
              </a:ext>
            </a:extLst>
          </p:cNvPr>
          <p:cNvSpPr/>
          <p:nvPr/>
        </p:nvSpPr>
        <p:spPr>
          <a:xfrm>
            <a:off x="7849198" y="5237270"/>
            <a:ext cx="3303707" cy="469944"/>
          </a:xfrm>
          <a:prstGeom prst="roundRect">
            <a:avLst>
              <a:gd name="adj" fmla="val 50000"/>
            </a:avLst>
          </a:prstGeom>
          <a:solidFill>
            <a:schemeClr val="bg1">
              <a:alpha val="85000"/>
            </a:schemeClr>
          </a:solidFill>
          <a:ln>
            <a:noFill/>
          </a:ln>
          <a:effectLst>
            <a:outerShdw blurRad="76200" dist="25400" dir="5400000" sx="97000" sy="97000" algn="t" rotWithShape="0">
              <a:schemeClr val="accent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solidFill>
                <a:schemeClr val="tx1"/>
              </a:solidFill>
              <a:latin typeface="Montserrat" panose="00000500000000000000" pitchFamily="50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B3803B5-895E-07F3-FB90-7D67990F55B5}"/>
              </a:ext>
            </a:extLst>
          </p:cNvPr>
          <p:cNvSpPr/>
          <p:nvPr/>
        </p:nvSpPr>
        <p:spPr>
          <a:xfrm>
            <a:off x="7968734" y="1617542"/>
            <a:ext cx="1105657" cy="422085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pPr algn="ctr"/>
            <a:r>
              <a:rPr lang="en-US" sz="1100" b="1" dirty="0">
                <a:solidFill>
                  <a:schemeClr val="accent1"/>
                </a:solidFill>
                <a:latin typeface="Montserrat" panose="00000500000000000000" pitchFamily="50" charset="0"/>
              </a:rPr>
              <a:t>$4,000</a:t>
            </a:r>
          </a:p>
          <a:p>
            <a:pPr algn="ctr"/>
            <a:endParaRPr lang="en-US" sz="1000" dirty="0">
              <a:solidFill>
                <a:schemeClr val="tx2"/>
              </a:solidFill>
              <a:latin typeface="Montserrat" panose="00000500000000000000" pitchFamily="50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5D66826-CA68-8D78-A77D-A8E0D75A9AFE}"/>
              </a:ext>
            </a:extLst>
          </p:cNvPr>
          <p:cNvSpPr/>
          <p:nvPr/>
        </p:nvSpPr>
        <p:spPr>
          <a:xfrm>
            <a:off x="7968734" y="2138750"/>
            <a:ext cx="1105657" cy="422085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pPr algn="ctr"/>
            <a:r>
              <a:rPr lang="en-US" sz="1100" b="1" dirty="0">
                <a:solidFill>
                  <a:schemeClr val="accent2"/>
                </a:solidFill>
                <a:latin typeface="Montserrat" panose="00000500000000000000" pitchFamily="50" charset="0"/>
              </a:rPr>
              <a:t>$20,000</a:t>
            </a:r>
            <a:endParaRPr lang="en-US" sz="1000" dirty="0">
              <a:solidFill>
                <a:schemeClr val="tx2"/>
              </a:solidFill>
              <a:latin typeface="Montserrat" panose="00000500000000000000" pitchFamily="50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C1238DD-5549-1B07-FEBD-0C17B3D811DB}"/>
              </a:ext>
            </a:extLst>
          </p:cNvPr>
          <p:cNvSpPr/>
          <p:nvPr/>
        </p:nvSpPr>
        <p:spPr>
          <a:xfrm>
            <a:off x="7968734" y="2659958"/>
            <a:ext cx="1105657" cy="422085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pPr algn="ctr"/>
            <a:r>
              <a:rPr lang="en-US" sz="1100" b="1" dirty="0">
                <a:solidFill>
                  <a:schemeClr val="accent1"/>
                </a:solidFill>
                <a:latin typeface="Montserrat" panose="00000500000000000000" pitchFamily="50" charset="0"/>
              </a:rPr>
              <a:t>$400</a:t>
            </a:r>
          </a:p>
          <a:p>
            <a:pPr algn="ctr"/>
            <a:endParaRPr lang="en-US" sz="1000" dirty="0">
              <a:solidFill>
                <a:schemeClr val="tx2"/>
              </a:solidFill>
              <a:latin typeface="Montserrat" panose="00000500000000000000" pitchFamily="50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0864CDA-013B-6874-BDEE-A337E57F7663}"/>
              </a:ext>
            </a:extLst>
          </p:cNvPr>
          <p:cNvSpPr/>
          <p:nvPr/>
        </p:nvSpPr>
        <p:spPr>
          <a:xfrm>
            <a:off x="7968734" y="3181166"/>
            <a:ext cx="1105657" cy="422085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pPr algn="ctr"/>
            <a:r>
              <a:rPr lang="en-US" sz="1100" b="1" dirty="0">
                <a:solidFill>
                  <a:schemeClr val="accent1"/>
                </a:solidFill>
                <a:latin typeface="Montserrat" panose="00000500000000000000" pitchFamily="50" charset="0"/>
              </a:rPr>
              <a:t>$3,000</a:t>
            </a:r>
          </a:p>
          <a:p>
            <a:pPr algn="ctr"/>
            <a:endParaRPr lang="en-US" sz="1000" dirty="0">
              <a:solidFill>
                <a:schemeClr val="tx2"/>
              </a:solidFill>
              <a:latin typeface="Montserrat" panose="00000500000000000000" pitchFamily="50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57B9F0C-82B4-76BE-AE86-B2DD1FEDF9C0}"/>
              </a:ext>
            </a:extLst>
          </p:cNvPr>
          <p:cNvSpPr/>
          <p:nvPr/>
        </p:nvSpPr>
        <p:spPr>
          <a:xfrm>
            <a:off x="7968734" y="3698200"/>
            <a:ext cx="1105657" cy="422085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pPr algn="ctr"/>
            <a:r>
              <a:rPr lang="en-US" sz="1100" b="1" dirty="0">
                <a:solidFill>
                  <a:schemeClr val="accent1"/>
                </a:solidFill>
                <a:latin typeface="Montserrat" panose="00000500000000000000" pitchFamily="50" charset="0"/>
              </a:rPr>
              <a:t>$1,000</a:t>
            </a:r>
          </a:p>
          <a:p>
            <a:pPr algn="ctr"/>
            <a:endParaRPr lang="en-US" sz="1000" dirty="0">
              <a:solidFill>
                <a:schemeClr val="tx2"/>
              </a:solidFill>
              <a:latin typeface="Montserrat" panose="00000500000000000000" pitchFamily="50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253DE8C-16BA-472C-64A6-70DDF7C00E9A}"/>
              </a:ext>
            </a:extLst>
          </p:cNvPr>
          <p:cNvSpPr/>
          <p:nvPr/>
        </p:nvSpPr>
        <p:spPr>
          <a:xfrm>
            <a:off x="7968734" y="4215234"/>
            <a:ext cx="1105657" cy="422085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pPr algn="ctr"/>
            <a:r>
              <a:rPr lang="en-US" sz="1100" b="1" dirty="0">
                <a:solidFill>
                  <a:schemeClr val="accent2"/>
                </a:solidFill>
                <a:latin typeface="Montserrat" panose="00000500000000000000" pitchFamily="50" charset="0"/>
              </a:rPr>
              <a:t>$25,000</a:t>
            </a:r>
          </a:p>
          <a:p>
            <a:pPr algn="ctr"/>
            <a:endParaRPr lang="en-US" sz="1000" dirty="0">
              <a:solidFill>
                <a:schemeClr val="tx2"/>
              </a:solidFill>
              <a:latin typeface="Montserrat" panose="00000500000000000000" pitchFamily="50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7F1941C-C5AE-BFBD-6200-9D46BCCC3595}"/>
              </a:ext>
            </a:extLst>
          </p:cNvPr>
          <p:cNvSpPr/>
          <p:nvPr/>
        </p:nvSpPr>
        <p:spPr>
          <a:xfrm>
            <a:off x="7968734" y="4732268"/>
            <a:ext cx="1105657" cy="422085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pPr algn="ctr"/>
            <a:r>
              <a:rPr lang="en-US" sz="1100" b="1" dirty="0">
                <a:solidFill>
                  <a:schemeClr val="accent1"/>
                </a:solidFill>
                <a:latin typeface="Montserrat" panose="00000500000000000000" pitchFamily="50" charset="0"/>
              </a:rPr>
              <a:t>$2,000</a:t>
            </a:r>
          </a:p>
          <a:p>
            <a:pPr algn="ctr"/>
            <a:endParaRPr lang="en-US" sz="1000" dirty="0">
              <a:solidFill>
                <a:schemeClr val="tx2"/>
              </a:solidFill>
              <a:latin typeface="Montserrat" panose="00000500000000000000" pitchFamily="50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30983CE-4F2C-D7DF-36F5-589A4252233E}"/>
              </a:ext>
            </a:extLst>
          </p:cNvPr>
          <p:cNvSpPr/>
          <p:nvPr/>
        </p:nvSpPr>
        <p:spPr>
          <a:xfrm>
            <a:off x="7968734" y="5249302"/>
            <a:ext cx="1105657" cy="422085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pPr algn="ctr"/>
            <a:r>
              <a:rPr lang="en-US" sz="1100" b="1" dirty="0">
                <a:solidFill>
                  <a:schemeClr val="accent1"/>
                </a:solidFill>
                <a:latin typeface="Montserrat" panose="00000500000000000000" pitchFamily="50" charset="0"/>
              </a:rPr>
              <a:t>$2,000</a:t>
            </a:r>
          </a:p>
          <a:p>
            <a:pPr algn="ctr"/>
            <a:endParaRPr lang="en-US" sz="1000" dirty="0">
              <a:solidFill>
                <a:schemeClr val="tx2"/>
              </a:solidFill>
              <a:latin typeface="Montserrat" panose="00000500000000000000" pitchFamily="50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09402A-AE60-1CDA-AC6F-7F77D292F348}"/>
              </a:ext>
            </a:extLst>
          </p:cNvPr>
          <p:cNvSpPr/>
          <p:nvPr/>
        </p:nvSpPr>
        <p:spPr>
          <a:xfrm>
            <a:off x="9510118" y="1617542"/>
            <a:ext cx="931336" cy="422085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pPr>
              <a:lnSpc>
                <a:spcPts val="1680"/>
              </a:lnSpc>
            </a:pPr>
            <a:r>
              <a:rPr lang="en-US" sz="1100" dirty="0">
                <a:solidFill>
                  <a:schemeClr val="tx2"/>
                </a:solidFill>
                <a:latin typeface="Montserrat" panose="00000500000000000000" pitchFamily="50" charset="0"/>
              </a:rPr>
              <a:t>$9.0 rating</a:t>
            </a:r>
            <a:endParaRPr lang="en-US" sz="1000" dirty="0">
              <a:solidFill>
                <a:schemeClr val="tx2"/>
              </a:solidFill>
              <a:latin typeface="Montserrat" panose="00000500000000000000" pitchFamily="50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20BDA7D-84C4-E501-FE34-6E2F6449552D}"/>
              </a:ext>
            </a:extLst>
          </p:cNvPr>
          <p:cNvSpPr/>
          <p:nvPr/>
        </p:nvSpPr>
        <p:spPr>
          <a:xfrm>
            <a:off x="9510117" y="2138750"/>
            <a:ext cx="1170879" cy="422085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pPr>
              <a:lnSpc>
                <a:spcPts val="1680"/>
              </a:lnSpc>
            </a:pPr>
            <a:r>
              <a:rPr lang="en-US" sz="1100" b="1" dirty="0">
                <a:solidFill>
                  <a:schemeClr val="accent2"/>
                </a:solidFill>
                <a:latin typeface="Montserrat" panose="00000500000000000000" pitchFamily="50" charset="0"/>
              </a:rPr>
              <a:t>$8.5 rating</a:t>
            </a:r>
            <a:endParaRPr lang="en-US" sz="1000" b="1" dirty="0">
              <a:solidFill>
                <a:schemeClr val="accent2"/>
              </a:solidFill>
              <a:latin typeface="Montserrat" panose="00000500000000000000" pitchFamily="50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58FBAE0-51E2-5972-39C7-7032E586CC99}"/>
              </a:ext>
            </a:extLst>
          </p:cNvPr>
          <p:cNvSpPr/>
          <p:nvPr/>
        </p:nvSpPr>
        <p:spPr>
          <a:xfrm>
            <a:off x="9510118" y="2659958"/>
            <a:ext cx="931336" cy="422085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pPr>
              <a:lnSpc>
                <a:spcPts val="1680"/>
              </a:lnSpc>
            </a:pPr>
            <a:r>
              <a:rPr lang="en-US" sz="1100" dirty="0">
                <a:solidFill>
                  <a:schemeClr val="tx2"/>
                </a:solidFill>
                <a:latin typeface="Montserrat" panose="00000500000000000000" pitchFamily="50" charset="0"/>
              </a:rPr>
              <a:t>$7.5 rating</a:t>
            </a:r>
            <a:endParaRPr lang="en-US" sz="1000" dirty="0">
              <a:solidFill>
                <a:schemeClr val="tx2"/>
              </a:solidFill>
              <a:latin typeface="Montserrat" panose="00000500000000000000" pitchFamily="50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6CE111A-CE96-C835-5D1E-080101869C2E}"/>
              </a:ext>
            </a:extLst>
          </p:cNvPr>
          <p:cNvSpPr/>
          <p:nvPr/>
        </p:nvSpPr>
        <p:spPr>
          <a:xfrm>
            <a:off x="9510118" y="3181166"/>
            <a:ext cx="931336" cy="422085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pPr>
              <a:lnSpc>
                <a:spcPts val="1680"/>
              </a:lnSpc>
            </a:pPr>
            <a:r>
              <a:rPr lang="en-US" sz="1100" dirty="0">
                <a:solidFill>
                  <a:schemeClr val="tx2"/>
                </a:solidFill>
                <a:latin typeface="Montserrat" panose="00000500000000000000" pitchFamily="50" charset="0"/>
              </a:rPr>
              <a:t>$6.5 rating</a:t>
            </a:r>
            <a:endParaRPr lang="en-US" sz="1000" dirty="0">
              <a:solidFill>
                <a:schemeClr val="tx2"/>
              </a:solidFill>
              <a:latin typeface="Montserrat" panose="00000500000000000000" pitchFamily="50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4AEB3D5-F4AE-801C-35C8-8A6F3D43EBF9}"/>
              </a:ext>
            </a:extLst>
          </p:cNvPr>
          <p:cNvSpPr/>
          <p:nvPr/>
        </p:nvSpPr>
        <p:spPr>
          <a:xfrm>
            <a:off x="9510118" y="3698200"/>
            <a:ext cx="931336" cy="422085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pPr>
              <a:lnSpc>
                <a:spcPts val="1680"/>
              </a:lnSpc>
            </a:pPr>
            <a:r>
              <a:rPr lang="en-US" sz="1100" dirty="0">
                <a:solidFill>
                  <a:schemeClr val="tx2"/>
                </a:solidFill>
                <a:latin typeface="Montserrat" panose="00000500000000000000" pitchFamily="50" charset="0"/>
              </a:rPr>
              <a:t>$6.0 rating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C3E9FD5-6063-8E03-3278-595814CF6688}"/>
              </a:ext>
            </a:extLst>
          </p:cNvPr>
          <p:cNvSpPr/>
          <p:nvPr/>
        </p:nvSpPr>
        <p:spPr>
          <a:xfrm>
            <a:off x="9510118" y="4215234"/>
            <a:ext cx="1170878" cy="422085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pPr>
              <a:lnSpc>
                <a:spcPts val="1680"/>
              </a:lnSpc>
            </a:pPr>
            <a:r>
              <a:rPr lang="en-US" sz="1100" b="1" dirty="0">
                <a:solidFill>
                  <a:schemeClr val="accent2"/>
                </a:solidFill>
                <a:latin typeface="Montserrat" panose="00000500000000000000" pitchFamily="50" charset="0"/>
              </a:rPr>
              <a:t>$6.0 rating</a:t>
            </a:r>
            <a:endParaRPr lang="en-US" sz="1000" b="1" dirty="0">
              <a:solidFill>
                <a:schemeClr val="accent2"/>
              </a:solidFill>
              <a:latin typeface="Montserrat" panose="00000500000000000000" pitchFamily="50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6B58D0D-E0BD-BFC4-498A-1E527EE50B09}"/>
              </a:ext>
            </a:extLst>
          </p:cNvPr>
          <p:cNvSpPr/>
          <p:nvPr/>
        </p:nvSpPr>
        <p:spPr>
          <a:xfrm>
            <a:off x="9510118" y="4732268"/>
            <a:ext cx="931336" cy="422085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pPr>
              <a:lnSpc>
                <a:spcPts val="1680"/>
              </a:lnSpc>
            </a:pPr>
            <a:r>
              <a:rPr lang="en-US" sz="1100" dirty="0">
                <a:solidFill>
                  <a:schemeClr val="tx2"/>
                </a:solidFill>
                <a:latin typeface="Montserrat" panose="00000500000000000000" pitchFamily="50" charset="0"/>
              </a:rPr>
              <a:t>$5.5 rating</a:t>
            </a:r>
            <a:endParaRPr lang="en-US" sz="1000" dirty="0">
              <a:solidFill>
                <a:schemeClr val="tx2"/>
              </a:solidFill>
              <a:latin typeface="Montserrat" panose="00000500000000000000" pitchFamily="50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484309E-91F8-6CF8-FD13-329464E9CAAF}"/>
              </a:ext>
            </a:extLst>
          </p:cNvPr>
          <p:cNvSpPr/>
          <p:nvPr/>
        </p:nvSpPr>
        <p:spPr>
          <a:xfrm>
            <a:off x="9510118" y="5249302"/>
            <a:ext cx="931336" cy="422085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pPr>
              <a:lnSpc>
                <a:spcPts val="1680"/>
              </a:lnSpc>
            </a:pPr>
            <a:r>
              <a:rPr lang="en-US" sz="1100" dirty="0">
                <a:solidFill>
                  <a:schemeClr val="tx2"/>
                </a:solidFill>
                <a:latin typeface="Montserrat" panose="00000500000000000000" pitchFamily="50" charset="0"/>
              </a:rPr>
              <a:t>$5.0 rating</a:t>
            </a:r>
            <a:endParaRPr lang="en-US" sz="1000" dirty="0">
              <a:solidFill>
                <a:schemeClr val="tx2"/>
              </a:solidFill>
              <a:latin typeface="Montserrat" panose="00000500000000000000" pitchFamily="50" charset="0"/>
            </a:endParaRP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E1BD3A30-414D-BB68-2481-9115B997D606}"/>
              </a:ext>
            </a:extLst>
          </p:cNvPr>
          <p:cNvCxnSpPr>
            <a:cxnSpLocks/>
          </p:cNvCxnSpPr>
          <p:nvPr/>
        </p:nvCxnSpPr>
        <p:spPr>
          <a:xfrm>
            <a:off x="9128164" y="1602439"/>
            <a:ext cx="0" cy="469944"/>
          </a:xfrm>
          <a:prstGeom prst="line">
            <a:avLst/>
          </a:prstGeom>
          <a:ln w="6350">
            <a:solidFill>
              <a:schemeClr val="accent6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AA776D66-C12B-07D0-0B3B-645E1BEEC817}"/>
              </a:ext>
            </a:extLst>
          </p:cNvPr>
          <p:cNvCxnSpPr>
            <a:cxnSpLocks/>
          </p:cNvCxnSpPr>
          <p:nvPr/>
        </p:nvCxnSpPr>
        <p:spPr>
          <a:xfrm>
            <a:off x="9128164" y="2120739"/>
            <a:ext cx="0" cy="469944"/>
          </a:xfrm>
          <a:prstGeom prst="line">
            <a:avLst/>
          </a:prstGeom>
          <a:ln w="6350">
            <a:solidFill>
              <a:schemeClr val="accent6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2753EE28-E0B9-D0C7-65D0-9193BF36E809}"/>
              </a:ext>
            </a:extLst>
          </p:cNvPr>
          <p:cNvCxnSpPr>
            <a:cxnSpLocks/>
          </p:cNvCxnSpPr>
          <p:nvPr/>
        </p:nvCxnSpPr>
        <p:spPr>
          <a:xfrm>
            <a:off x="9128164" y="2641947"/>
            <a:ext cx="0" cy="469944"/>
          </a:xfrm>
          <a:prstGeom prst="line">
            <a:avLst/>
          </a:prstGeom>
          <a:ln w="6350">
            <a:solidFill>
              <a:schemeClr val="accent6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445C4E91-CD0A-4347-70AE-9E26FBD65957}"/>
              </a:ext>
            </a:extLst>
          </p:cNvPr>
          <p:cNvCxnSpPr>
            <a:cxnSpLocks/>
          </p:cNvCxnSpPr>
          <p:nvPr/>
        </p:nvCxnSpPr>
        <p:spPr>
          <a:xfrm>
            <a:off x="9128164" y="3158981"/>
            <a:ext cx="0" cy="469944"/>
          </a:xfrm>
          <a:prstGeom prst="line">
            <a:avLst/>
          </a:prstGeom>
          <a:ln w="6350">
            <a:solidFill>
              <a:schemeClr val="accent6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49917657-4509-3FF1-28BB-26DB6FDE8579}"/>
              </a:ext>
            </a:extLst>
          </p:cNvPr>
          <p:cNvCxnSpPr>
            <a:cxnSpLocks/>
          </p:cNvCxnSpPr>
          <p:nvPr/>
        </p:nvCxnSpPr>
        <p:spPr>
          <a:xfrm>
            <a:off x="9128164" y="3681287"/>
            <a:ext cx="0" cy="469944"/>
          </a:xfrm>
          <a:prstGeom prst="line">
            <a:avLst/>
          </a:prstGeom>
          <a:ln w="6350">
            <a:solidFill>
              <a:schemeClr val="accent6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41A3B472-3F53-922F-6924-357F1BA9A79E}"/>
              </a:ext>
            </a:extLst>
          </p:cNvPr>
          <p:cNvCxnSpPr>
            <a:cxnSpLocks/>
          </p:cNvCxnSpPr>
          <p:nvPr/>
        </p:nvCxnSpPr>
        <p:spPr>
          <a:xfrm>
            <a:off x="9128164" y="4199502"/>
            <a:ext cx="0" cy="469944"/>
          </a:xfrm>
          <a:prstGeom prst="line">
            <a:avLst/>
          </a:prstGeom>
          <a:ln w="6350">
            <a:solidFill>
              <a:schemeClr val="accent6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96BE3685-83B2-FF59-18FD-96BA864A1CB2}"/>
              </a:ext>
            </a:extLst>
          </p:cNvPr>
          <p:cNvCxnSpPr>
            <a:cxnSpLocks/>
          </p:cNvCxnSpPr>
          <p:nvPr/>
        </p:nvCxnSpPr>
        <p:spPr>
          <a:xfrm>
            <a:off x="9128164" y="4714755"/>
            <a:ext cx="0" cy="469944"/>
          </a:xfrm>
          <a:prstGeom prst="line">
            <a:avLst/>
          </a:prstGeom>
          <a:ln w="6350">
            <a:solidFill>
              <a:schemeClr val="accent6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0F0916F2-9412-6FAE-660C-D97D92B9FCB3}"/>
              </a:ext>
            </a:extLst>
          </p:cNvPr>
          <p:cNvCxnSpPr>
            <a:cxnSpLocks/>
          </p:cNvCxnSpPr>
          <p:nvPr/>
        </p:nvCxnSpPr>
        <p:spPr>
          <a:xfrm>
            <a:off x="9128164" y="5237270"/>
            <a:ext cx="0" cy="469944"/>
          </a:xfrm>
          <a:prstGeom prst="line">
            <a:avLst/>
          </a:prstGeom>
          <a:ln w="6350">
            <a:solidFill>
              <a:schemeClr val="accent6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8CC29E74-9A59-96CA-028D-1D021A8AAA38}"/>
              </a:ext>
            </a:extLst>
          </p:cNvPr>
          <p:cNvSpPr txBox="1"/>
          <p:nvPr/>
        </p:nvSpPr>
        <p:spPr>
          <a:xfrm>
            <a:off x="4288890" y="1144376"/>
            <a:ext cx="3533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Preferences</a:t>
            </a:r>
            <a:endParaRPr lang="en-IN" dirty="0"/>
          </a:p>
        </p:txBody>
      </p:sp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DAC09DB8-00D8-14DF-D568-655FA31704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8042132"/>
              </p:ext>
            </p:extLst>
          </p:nvPr>
        </p:nvGraphicFramePr>
        <p:xfrm>
          <a:off x="2733368" y="1514168"/>
          <a:ext cx="3490451" cy="4601497"/>
        </p:xfrm>
        <a:graphic>
          <a:graphicData uri="http://schemas.openxmlformats.org/drawingml/2006/table">
            <a:tbl>
              <a:tblPr/>
              <a:tblGrid>
                <a:gridCol w="3490451">
                  <a:extLst>
                    <a:ext uri="{9D8B030D-6E8A-4147-A177-3AD203B41FA5}">
                      <a16:colId xmlns:a16="http://schemas.microsoft.com/office/drawing/2014/main" val="1217806391"/>
                    </a:ext>
                  </a:extLst>
                </a:gridCol>
              </a:tblGrid>
              <a:tr h="4601497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99717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8343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5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pTgt spid="5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5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5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5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chart seriesIdx="-4" categoryIdx="4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1000"/>
                                        <p:tgtEl>
                                          <p:spTgt spid="5">
                                            <p:graphicEl>
                                              <a:chart seriesIdx="-4" categoryIdx="4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chart seriesIdx="-4" categoryIdx="5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000"/>
                                        <p:tgtEl>
                                          <p:spTgt spid="5">
                                            <p:graphicEl>
                                              <a:chart seriesIdx="-4" categoryIdx="5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chart seriesIdx="-4" categoryIdx="6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1000"/>
                                        <p:tgtEl>
                                          <p:spTgt spid="5">
                                            <p:graphicEl>
                                              <a:chart seriesIdx="-4" categoryIdx="6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chart seriesIdx="-4" categoryIdx="7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1000"/>
                                        <p:tgtEl>
                                          <p:spTgt spid="5">
                                            <p:graphicEl>
                                              <a:chart seriesIdx="-4" categoryIdx="7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0" presetClass="path" presetSubtype="0" decel="5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3.33333E-6 -0.10115 L 3.33333E-6 -4.07407E-6 " pathEditMode="relative" rAng="0" ptsTypes="AA">
                                      <p:cBhvr>
                                        <p:cTn id="67" dur="2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046"/>
                                    </p:animMotion>
                                  </p:childTnLst>
                                </p:cTn>
                              </p:par>
                              <p:par>
                                <p:cTn id="68" presetID="0" presetClass="path" presetSubtype="0" decel="5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0104 -0.1757 L 2.5E-6 -3.7037E-6 " pathEditMode="relative" rAng="0" ptsTypes="AA">
                                      <p:cBhvr>
                                        <p:cTn id="69" dur="2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" y="8657"/>
                                    </p:animMotion>
                                  </p:childTnLst>
                                </p:cTn>
                              </p:par>
                              <p:par>
                                <p:cTn id="70" presetID="0" presetClass="path" presetSubtype="0" decel="5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3.33333E-6 -0.25277 L 3.33333E-6 1.85185E-6 " pathEditMode="relative" rAng="0" ptsTypes="AA">
                                      <p:cBhvr>
                                        <p:cTn id="71" dur="2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72" presetID="0" presetClass="path" presetSubtype="0" decel="5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3.33333E-6 -0.32685 L 3.33333E-6 0 " pathEditMode="relative" rAng="0" ptsTypes="AA">
                                      <p:cBhvr>
                                        <p:cTn id="73" dur="2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6597"/>
                                    </p:animMotion>
                                  </p:childTnLst>
                                </p:cTn>
                              </p:par>
                              <p:par>
                                <p:cTn id="74" presetID="0" presetClass="path" presetSubtype="0" decel="5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3.33333E-6 -0.40439 L 3.33333E-6 -4.44444E-6 " pathEditMode="relative" rAng="0" ptsTypes="AA">
                                      <p:cBhvr>
                                        <p:cTn id="75" dur="2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0139"/>
                                    </p:animMotion>
                                  </p:childTnLst>
                                </p:cTn>
                              </p:par>
                              <p:par>
                                <p:cTn id="76" presetID="0" presetClass="path" presetSubtype="0" decel="5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3.33333E-6 -0.47986 L 3.33333E-6 -1.11111E-6 " pathEditMode="relative" rAng="0" ptsTypes="AA">
                                      <p:cBhvr>
                                        <p:cTn id="77" dur="2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4097"/>
                                    </p:animMotion>
                                  </p:childTnLst>
                                </p:cTn>
                              </p:par>
                              <p:par>
                                <p:cTn id="78" presetID="0" presetClass="path" presetSubtype="0" decel="5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3.33333E-6 -0.55509 L 3.33333E-6 -4.44444E-6 " pathEditMode="relative" rAng="0" ptsTypes="AA">
                                      <p:cBhvr>
                                        <p:cTn id="79" dur="2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7639"/>
                                    </p:animMotion>
                                  </p:childTnLst>
                                </p:cTn>
                              </p:par>
                              <p:par>
                                <p:cTn id="80" presetID="0" presetClass="path" presetSubtype="0" decel="5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3.33333E-6 -0.63125 L 3.33333E-6 3.7037E-6 " pathEditMode="relative" rAng="0" ptsTypes="AA">
                                      <p:cBhvr>
                                        <p:cTn id="81" dur="2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1481"/>
                                    </p:animMotion>
                                  </p:childTnLst>
                                </p:cTn>
                              </p:par>
                              <p:par>
                                <p:cTn id="82" presetID="16" presetClass="entr" presetSubtype="42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84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6" presetClass="entr" presetSubtype="42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87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6" presetClass="entr" presetSubtype="42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90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6" presetClass="entr" presetSubtype="42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93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6" presetClass="entr" presetSubtype="42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96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6" presetClass="entr" presetSubtype="42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99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6" presetClass="entr" presetSubtype="42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02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6" presetClass="entr" presetSubtype="42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05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0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0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10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10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 uiExpand="1">
        <p:bldSub>
          <a:bldChart bld="category"/>
        </p:bldSub>
      </p:bldGraphic>
      <p:bldP spid="2" grpId="0" animBg="1"/>
      <p:bldP spid="2" grpId="1" animBg="1"/>
      <p:bldP spid="4" grpId="0" animBg="1"/>
      <p:bldP spid="4" grpId="1" animBg="1"/>
      <p:bldP spid="30" grpId="0" animBg="1"/>
      <p:bldP spid="30" grpId="1" animBg="1"/>
      <p:bldP spid="51" grpId="0" animBg="1"/>
      <p:bldP spid="51" grpId="1" animBg="1"/>
      <p:bldP spid="52" grpId="0" animBg="1"/>
      <p:bldP spid="52" grpId="1" animBg="1"/>
      <p:bldP spid="53" grpId="0" animBg="1"/>
      <p:bldP spid="53" grpId="1" animBg="1"/>
      <p:bldP spid="54" grpId="0" animBg="1"/>
      <p:bldP spid="54" grpId="1" animBg="1"/>
      <p:bldP spid="55" grpId="0" animBg="1"/>
      <p:bldP spid="55" grpId="1" animBg="1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28" grpId="0"/>
      <p:bldP spid="2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A7358B3-0FAC-250E-B81B-926A81B21D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AFA43EF-E76C-0434-C0EF-985391317E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7639" y="837725"/>
            <a:ext cx="6707439" cy="534676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57CE460-A83A-2B43-B4C6-6A83D32343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726" y="171604"/>
            <a:ext cx="1343025" cy="134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1321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110000"/>
                <a:satMod val="105000"/>
                <a:tint val="67000"/>
              </a:schemeClr>
            </a:gs>
            <a:gs pos="50000">
              <a:schemeClr val="accent1">
                <a:lumMod val="105000"/>
                <a:satMod val="103000"/>
                <a:tint val="73000"/>
              </a:schemeClr>
            </a:gs>
            <a:gs pos="100000">
              <a:schemeClr val="accent1">
                <a:lumMod val="105000"/>
                <a:satMod val="109000"/>
                <a:tint val="81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5" name="Group 364">
            <a:extLst>
              <a:ext uri="{FF2B5EF4-FFF2-40B4-BE49-F238E27FC236}">
                <a16:creationId xmlns:a16="http://schemas.microsoft.com/office/drawing/2014/main" id="{79E09D92-5E12-4159-82CC-D741F0DF5F74}"/>
              </a:ext>
            </a:extLst>
          </p:cNvPr>
          <p:cNvGrpSpPr/>
          <p:nvPr/>
        </p:nvGrpSpPr>
        <p:grpSpPr>
          <a:xfrm>
            <a:off x="-454631" y="-114149"/>
            <a:ext cx="13101262" cy="6603684"/>
            <a:chOff x="-445908" y="-114149"/>
            <a:chExt cx="13101262" cy="6603684"/>
          </a:xfrm>
        </p:grpSpPr>
        <p:grpSp>
          <p:nvGrpSpPr>
            <p:cNvPr id="17" name="Graphic 3">
              <a:extLst>
                <a:ext uri="{FF2B5EF4-FFF2-40B4-BE49-F238E27FC236}">
                  <a16:creationId xmlns:a16="http://schemas.microsoft.com/office/drawing/2014/main" id="{9A538AA9-81DD-F925-DAE8-FA9D58639EAE}"/>
                </a:ext>
              </a:extLst>
            </p:cNvPr>
            <p:cNvGrpSpPr/>
            <p:nvPr/>
          </p:nvGrpSpPr>
          <p:grpSpPr>
            <a:xfrm>
              <a:off x="-445908" y="-114149"/>
              <a:ext cx="17445" cy="6603684"/>
              <a:chOff x="3211226" y="1383821"/>
              <a:chExt cx="7692" cy="3146227"/>
            </a:xfrm>
          </p:grpSpPr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A319BF47-60EF-5001-4165-1763B0085F17}"/>
                  </a:ext>
                </a:extLst>
              </p:cNvPr>
              <p:cNvSpPr/>
              <p:nvPr/>
            </p:nvSpPr>
            <p:spPr>
              <a:xfrm>
                <a:off x="3211226" y="1383821"/>
                <a:ext cx="7692" cy="15384"/>
              </a:xfrm>
              <a:custGeom>
                <a:avLst/>
                <a:gdLst>
                  <a:gd name="connsiteX0" fmla="*/ 0 w 7692"/>
                  <a:gd name="connsiteY0" fmla="*/ 0 h 15384"/>
                  <a:gd name="connsiteX1" fmla="*/ 0 w 7692"/>
                  <a:gd name="connsiteY1" fmla="*/ 15384 h 153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692" h="15384">
                    <a:moveTo>
                      <a:pt x="0" y="0"/>
                    </a:moveTo>
                    <a:lnTo>
                      <a:pt x="0" y="15384"/>
                    </a:lnTo>
                  </a:path>
                </a:pathLst>
              </a:custGeom>
              <a:ln w="6350" cap="rnd">
                <a:gradFill>
                  <a:gsLst>
                    <a:gs pos="0">
                      <a:schemeClr val="bg1">
                        <a:alpha val="40000"/>
                      </a:scheme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A9C6054B-57F5-A58E-74D3-1B31D1D35E14}"/>
                  </a:ext>
                </a:extLst>
              </p:cNvPr>
              <p:cNvSpPr/>
              <p:nvPr/>
            </p:nvSpPr>
            <p:spPr>
              <a:xfrm>
                <a:off x="3211226" y="1430050"/>
                <a:ext cx="7692" cy="3069153"/>
              </a:xfrm>
              <a:custGeom>
                <a:avLst/>
                <a:gdLst>
                  <a:gd name="connsiteX0" fmla="*/ 0 w 7692"/>
                  <a:gd name="connsiteY0" fmla="*/ 0 h 3069153"/>
                  <a:gd name="connsiteX1" fmla="*/ 0 w 7692"/>
                  <a:gd name="connsiteY1" fmla="*/ 3069153 h 30691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692" h="3069153">
                    <a:moveTo>
                      <a:pt x="0" y="0"/>
                    </a:moveTo>
                    <a:lnTo>
                      <a:pt x="0" y="3069153"/>
                    </a:lnTo>
                  </a:path>
                </a:pathLst>
              </a:custGeom>
              <a:ln w="6350" cap="rnd">
                <a:gradFill>
                  <a:gsLst>
                    <a:gs pos="0">
                      <a:schemeClr val="bg1">
                        <a:alpha val="40000"/>
                      </a:scheme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  <a:custDash>
                  <a:ds d="0" sp="0"/>
                  <a:ds d="300750" sp="300750"/>
                </a:custDash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9D72F4D2-FF3D-5078-6FA9-A7C4898286EB}"/>
                  </a:ext>
                </a:extLst>
              </p:cNvPr>
              <p:cNvSpPr/>
              <p:nvPr/>
            </p:nvSpPr>
            <p:spPr>
              <a:xfrm>
                <a:off x="3211226" y="4514664"/>
                <a:ext cx="7692" cy="15384"/>
              </a:xfrm>
              <a:custGeom>
                <a:avLst/>
                <a:gdLst>
                  <a:gd name="connsiteX0" fmla="*/ 0 w 7692"/>
                  <a:gd name="connsiteY0" fmla="*/ 0 h 15384"/>
                  <a:gd name="connsiteX1" fmla="*/ 0 w 7692"/>
                  <a:gd name="connsiteY1" fmla="*/ 15384 h 153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692" h="15384">
                    <a:moveTo>
                      <a:pt x="0" y="0"/>
                    </a:moveTo>
                    <a:lnTo>
                      <a:pt x="0" y="15384"/>
                    </a:lnTo>
                  </a:path>
                </a:pathLst>
              </a:custGeom>
              <a:ln w="6350" cap="rnd">
                <a:gradFill>
                  <a:gsLst>
                    <a:gs pos="0">
                      <a:schemeClr val="bg1">
                        <a:alpha val="40000"/>
                      </a:scheme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1" name="Graphic 3">
              <a:extLst>
                <a:ext uri="{FF2B5EF4-FFF2-40B4-BE49-F238E27FC236}">
                  <a16:creationId xmlns:a16="http://schemas.microsoft.com/office/drawing/2014/main" id="{B1D54138-4311-4B3F-C0DD-4EF492E254FE}"/>
                </a:ext>
              </a:extLst>
            </p:cNvPr>
            <p:cNvGrpSpPr/>
            <p:nvPr/>
          </p:nvGrpSpPr>
          <p:grpSpPr>
            <a:xfrm>
              <a:off x="560539" y="-114149"/>
              <a:ext cx="17445" cy="6603684"/>
              <a:chOff x="3654984" y="1383821"/>
              <a:chExt cx="7692" cy="3146227"/>
            </a:xfrm>
          </p:grpSpPr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AAE730B7-B1BD-3125-B866-A40F41A1BE91}"/>
                  </a:ext>
                </a:extLst>
              </p:cNvPr>
              <p:cNvSpPr/>
              <p:nvPr/>
            </p:nvSpPr>
            <p:spPr>
              <a:xfrm>
                <a:off x="3654984" y="1383821"/>
                <a:ext cx="7692" cy="15384"/>
              </a:xfrm>
              <a:custGeom>
                <a:avLst/>
                <a:gdLst>
                  <a:gd name="connsiteX0" fmla="*/ 0 w 7692"/>
                  <a:gd name="connsiteY0" fmla="*/ 0 h 15384"/>
                  <a:gd name="connsiteX1" fmla="*/ 0 w 7692"/>
                  <a:gd name="connsiteY1" fmla="*/ 15384 h 153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692" h="15384">
                    <a:moveTo>
                      <a:pt x="0" y="0"/>
                    </a:moveTo>
                    <a:lnTo>
                      <a:pt x="0" y="15384"/>
                    </a:lnTo>
                  </a:path>
                </a:pathLst>
              </a:custGeom>
              <a:ln w="6350" cap="rnd">
                <a:gradFill>
                  <a:gsLst>
                    <a:gs pos="0">
                      <a:schemeClr val="bg1">
                        <a:alpha val="40000"/>
                      </a:scheme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2B51756B-3912-6EB9-F821-3C2AA213FF59}"/>
                  </a:ext>
                </a:extLst>
              </p:cNvPr>
              <p:cNvSpPr/>
              <p:nvPr/>
            </p:nvSpPr>
            <p:spPr>
              <a:xfrm>
                <a:off x="3654984" y="1430050"/>
                <a:ext cx="7692" cy="3069153"/>
              </a:xfrm>
              <a:custGeom>
                <a:avLst/>
                <a:gdLst>
                  <a:gd name="connsiteX0" fmla="*/ 0 w 7692"/>
                  <a:gd name="connsiteY0" fmla="*/ 0 h 3069153"/>
                  <a:gd name="connsiteX1" fmla="*/ 0 w 7692"/>
                  <a:gd name="connsiteY1" fmla="*/ 3069153 h 30691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692" h="3069153">
                    <a:moveTo>
                      <a:pt x="0" y="0"/>
                    </a:moveTo>
                    <a:lnTo>
                      <a:pt x="0" y="3069153"/>
                    </a:lnTo>
                  </a:path>
                </a:pathLst>
              </a:custGeom>
              <a:ln w="6350" cap="rnd">
                <a:gradFill>
                  <a:gsLst>
                    <a:gs pos="0">
                      <a:schemeClr val="bg1">
                        <a:alpha val="40000"/>
                      </a:scheme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  <a:custDash>
                  <a:ds d="0" sp="0"/>
                  <a:ds d="300750" sp="300750"/>
                </a:custDash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FAE72CB6-7A50-8CD4-482E-38B2C56CBBCB}"/>
                  </a:ext>
                </a:extLst>
              </p:cNvPr>
              <p:cNvSpPr/>
              <p:nvPr/>
            </p:nvSpPr>
            <p:spPr>
              <a:xfrm>
                <a:off x="3654984" y="4514664"/>
                <a:ext cx="7692" cy="15384"/>
              </a:xfrm>
              <a:custGeom>
                <a:avLst/>
                <a:gdLst>
                  <a:gd name="connsiteX0" fmla="*/ 0 w 7692"/>
                  <a:gd name="connsiteY0" fmla="*/ 0 h 15384"/>
                  <a:gd name="connsiteX1" fmla="*/ 0 w 7692"/>
                  <a:gd name="connsiteY1" fmla="*/ 15384 h 153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692" h="15384">
                    <a:moveTo>
                      <a:pt x="0" y="0"/>
                    </a:moveTo>
                    <a:lnTo>
                      <a:pt x="0" y="15384"/>
                    </a:lnTo>
                  </a:path>
                </a:pathLst>
              </a:custGeom>
              <a:ln w="6350" cap="rnd">
                <a:gradFill>
                  <a:gsLst>
                    <a:gs pos="0">
                      <a:schemeClr val="bg1">
                        <a:alpha val="40000"/>
                      </a:scheme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5" name="Graphic 3">
              <a:extLst>
                <a:ext uri="{FF2B5EF4-FFF2-40B4-BE49-F238E27FC236}">
                  <a16:creationId xmlns:a16="http://schemas.microsoft.com/office/drawing/2014/main" id="{9AE0ED28-E4A7-2A31-069C-91265EE24CC5}"/>
                </a:ext>
              </a:extLst>
            </p:cNvPr>
            <p:cNvGrpSpPr/>
            <p:nvPr/>
          </p:nvGrpSpPr>
          <p:grpSpPr>
            <a:xfrm>
              <a:off x="1566986" y="-114149"/>
              <a:ext cx="17445" cy="6603684"/>
              <a:chOff x="4098742" y="1383821"/>
              <a:chExt cx="7692" cy="3146227"/>
            </a:xfrm>
          </p:grpSpPr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1BDBEB95-9D29-52A4-1F50-1973571F3746}"/>
                  </a:ext>
                </a:extLst>
              </p:cNvPr>
              <p:cNvSpPr/>
              <p:nvPr/>
            </p:nvSpPr>
            <p:spPr>
              <a:xfrm>
                <a:off x="4098742" y="1383821"/>
                <a:ext cx="7692" cy="15384"/>
              </a:xfrm>
              <a:custGeom>
                <a:avLst/>
                <a:gdLst>
                  <a:gd name="connsiteX0" fmla="*/ 0 w 7692"/>
                  <a:gd name="connsiteY0" fmla="*/ 0 h 15384"/>
                  <a:gd name="connsiteX1" fmla="*/ 0 w 7692"/>
                  <a:gd name="connsiteY1" fmla="*/ 15384 h 153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692" h="15384">
                    <a:moveTo>
                      <a:pt x="0" y="0"/>
                    </a:moveTo>
                    <a:lnTo>
                      <a:pt x="0" y="15384"/>
                    </a:lnTo>
                  </a:path>
                </a:pathLst>
              </a:custGeom>
              <a:ln w="6350" cap="rnd">
                <a:gradFill>
                  <a:gsLst>
                    <a:gs pos="0">
                      <a:schemeClr val="bg1">
                        <a:alpha val="40000"/>
                      </a:scheme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4CCAC327-6EEA-558F-84EE-B83DC6E831BD}"/>
                  </a:ext>
                </a:extLst>
              </p:cNvPr>
              <p:cNvSpPr/>
              <p:nvPr/>
            </p:nvSpPr>
            <p:spPr>
              <a:xfrm>
                <a:off x="4098742" y="1430050"/>
                <a:ext cx="7692" cy="3069153"/>
              </a:xfrm>
              <a:custGeom>
                <a:avLst/>
                <a:gdLst>
                  <a:gd name="connsiteX0" fmla="*/ 0 w 7692"/>
                  <a:gd name="connsiteY0" fmla="*/ 0 h 3069153"/>
                  <a:gd name="connsiteX1" fmla="*/ 0 w 7692"/>
                  <a:gd name="connsiteY1" fmla="*/ 3069153 h 30691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692" h="3069153">
                    <a:moveTo>
                      <a:pt x="0" y="0"/>
                    </a:moveTo>
                    <a:lnTo>
                      <a:pt x="0" y="3069153"/>
                    </a:lnTo>
                  </a:path>
                </a:pathLst>
              </a:custGeom>
              <a:ln w="6350" cap="rnd">
                <a:gradFill>
                  <a:gsLst>
                    <a:gs pos="0">
                      <a:schemeClr val="bg1">
                        <a:alpha val="40000"/>
                      </a:scheme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  <a:custDash>
                  <a:ds d="0" sp="0"/>
                  <a:ds d="300750" sp="300750"/>
                </a:custDash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595762D2-DD9F-075A-AF03-6458FD230A11}"/>
                  </a:ext>
                </a:extLst>
              </p:cNvPr>
              <p:cNvSpPr/>
              <p:nvPr/>
            </p:nvSpPr>
            <p:spPr>
              <a:xfrm>
                <a:off x="4098742" y="4514664"/>
                <a:ext cx="7692" cy="15384"/>
              </a:xfrm>
              <a:custGeom>
                <a:avLst/>
                <a:gdLst>
                  <a:gd name="connsiteX0" fmla="*/ 0 w 7692"/>
                  <a:gd name="connsiteY0" fmla="*/ 0 h 15384"/>
                  <a:gd name="connsiteX1" fmla="*/ 0 w 7692"/>
                  <a:gd name="connsiteY1" fmla="*/ 15384 h 153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692" h="15384">
                    <a:moveTo>
                      <a:pt x="0" y="0"/>
                    </a:moveTo>
                    <a:lnTo>
                      <a:pt x="0" y="15384"/>
                    </a:lnTo>
                  </a:path>
                </a:pathLst>
              </a:custGeom>
              <a:ln w="6350" cap="rnd">
                <a:gradFill>
                  <a:gsLst>
                    <a:gs pos="0">
                      <a:schemeClr val="bg1">
                        <a:alpha val="40000"/>
                      </a:scheme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9" name="Graphic 3">
              <a:extLst>
                <a:ext uri="{FF2B5EF4-FFF2-40B4-BE49-F238E27FC236}">
                  <a16:creationId xmlns:a16="http://schemas.microsoft.com/office/drawing/2014/main" id="{171D6497-13F0-7452-AE4E-3D83CA9CF997}"/>
                </a:ext>
              </a:extLst>
            </p:cNvPr>
            <p:cNvGrpSpPr/>
            <p:nvPr/>
          </p:nvGrpSpPr>
          <p:grpSpPr>
            <a:xfrm>
              <a:off x="2573433" y="-114149"/>
              <a:ext cx="17445" cy="6603684"/>
              <a:chOff x="4542500" y="1383821"/>
              <a:chExt cx="7692" cy="3146227"/>
            </a:xfrm>
          </p:grpSpPr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D7B2A8CD-6804-61AD-10FE-361228173D1F}"/>
                  </a:ext>
                </a:extLst>
              </p:cNvPr>
              <p:cNvSpPr/>
              <p:nvPr/>
            </p:nvSpPr>
            <p:spPr>
              <a:xfrm>
                <a:off x="4542500" y="1383821"/>
                <a:ext cx="7692" cy="15384"/>
              </a:xfrm>
              <a:custGeom>
                <a:avLst/>
                <a:gdLst>
                  <a:gd name="connsiteX0" fmla="*/ 0 w 7692"/>
                  <a:gd name="connsiteY0" fmla="*/ 0 h 15384"/>
                  <a:gd name="connsiteX1" fmla="*/ 0 w 7692"/>
                  <a:gd name="connsiteY1" fmla="*/ 15384 h 153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692" h="15384">
                    <a:moveTo>
                      <a:pt x="0" y="0"/>
                    </a:moveTo>
                    <a:lnTo>
                      <a:pt x="0" y="15384"/>
                    </a:lnTo>
                  </a:path>
                </a:pathLst>
              </a:custGeom>
              <a:ln w="6350" cap="rnd">
                <a:gradFill>
                  <a:gsLst>
                    <a:gs pos="0">
                      <a:schemeClr val="bg1">
                        <a:alpha val="40000"/>
                      </a:scheme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FC0AFD3D-183D-FEDB-639E-D6D57CFA8BB2}"/>
                  </a:ext>
                </a:extLst>
              </p:cNvPr>
              <p:cNvSpPr/>
              <p:nvPr/>
            </p:nvSpPr>
            <p:spPr>
              <a:xfrm>
                <a:off x="4542500" y="1430050"/>
                <a:ext cx="7692" cy="3069153"/>
              </a:xfrm>
              <a:custGeom>
                <a:avLst/>
                <a:gdLst>
                  <a:gd name="connsiteX0" fmla="*/ 0 w 7692"/>
                  <a:gd name="connsiteY0" fmla="*/ 0 h 3069153"/>
                  <a:gd name="connsiteX1" fmla="*/ 0 w 7692"/>
                  <a:gd name="connsiteY1" fmla="*/ 3069153 h 30691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692" h="3069153">
                    <a:moveTo>
                      <a:pt x="0" y="0"/>
                    </a:moveTo>
                    <a:lnTo>
                      <a:pt x="0" y="3069153"/>
                    </a:lnTo>
                  </a:path>
                </a:pathLst>
              </a:custGeom>
              <a:ln w="6350" cap="rnd">
                <a:gradFill>
                  <a:gsLst>
                    <a:gs pos="0">
                      <a:schemeClr val="bg1">
                        <a:alpha val="40000"/>
                      </a:scheme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  <a:custDash>
                  <a:ds d="0" sp="0"/>
                  <a:ds d="300750" sp="300750"/>
                </a:custDash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98C546A1-2002-B073-E277-9DF2CDDCF4EA}"/>
                  </a:ext>
                </a:extLst>
              </p:cNvPr>
              <p:cNvSpPr/>
              <p:nvPr/>
            </p:nvSpPr>
            <p:spPr>
              <a:xfrm>
                <a:off x="4542500" y="4514664"/>
                <a:ext cx="7692" cy="15384"/>
              </a:xfrm>
              <a:custGeom>
                <a:avLst/>
                <a:gdLst>
                  <a:gd name="connsiteX0" fmla="*/ 0 w 7692"/>
                  <a:gd name="connsiteY0" fmla="*/ 0 h 15384"/>
                  <a:gd name="connsiteX1" fmla="*/ 0 w 7692"/>
                  <a:gd name="connsiteY1" fmla="*/ 15384 h 153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692" h="15384">
                    <a:moveTo>
                      <a:pt x="0" y="0"/>
                    </a:moveTo>
                    <a:lnTo>
                      <a:pt x="0" y="15384"/>
                    </a:lnTo>
                  </a:path>
                </a:pathLst>
              </a:custGeom>
              <a:ln w="6350" cap="rnd">
                <a:gradFill>
                  <a:gsLst>
                    <a:gs pos="0">
                      <a:schemeClr val="bg1">
                        <a:alpha val="40000"/>
                      </a:scheme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33" name="Graphic 3">
              <a:extLst>
                <a:ext uri="{FF2B5EF4-FFF2-40B4-BE49-F238E27FC236}">
                  <a16:creationId xmlns:a16="http://schemas.microsoft.com/office/drawing/2014/main" id="{4766AB5C-7E01-5F15-7132-06DD753A364E}"/>
                </a:ext>
              </a:extLst>
            </p:cNvPr>
            <p:cNvGrpSpPr/>
            <p:nvPr/>
          </p:nvGrpSpPr>
          <p:grpSpPr>
            <a:xfrm>
              <a:off x="3579880" y="-114149"/>
              <a:ext cx="17445" cy="6603684"/>
              <a:chOff x="4986335" y="1383821"/>
              <a:chExt cx="7692" cy="3146227"/>
            </a:xfrm>
          </p:grpSpPr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BCC359DB-A687-85F5-9104-1E7B3D314634}"/>
                  </a:ext>
                </a:extLst>
              </p:cNvPr>
              <p:cNvSpPr/>
              <p:nvPr/>
            </p:nvSpPr>
            <p:spPr>
              <a:xfrm>
                <a:off x="4986335" y="1383821"/>
                <a:ext cx="7692" cy="15384"/>
              </a:xfrm>
              <a:custGeom>
                <a:avLst/>
                <a:gdLst>
                  <a:gd name="connsiteX0" fmla="*/ 0 w 7692"/>
                  <a:gd name="connsiteY0" fmla="*/ 0 h 15384"/>
                  <a:gd name="connsiteX1" fmla="*/ 0 w 7692"/>
                  <a:gd name="connsiteY1" fmla="*/ 15384 h 153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692" h="15384">
                    <a:moveTo>
                      <a:pt x="0" y="0"/>
                    </a:moveTo>
                    <a:lnTo>
                      <a:pt x="0" y="15384"/>
                    </a:lnTo>
                  </a:path>
                </a:pathLst>
              </a:custGeom>
              <a:ln w="6350" cap="rnd">
                <a:gradFill>
                  <a:gsLst>
                    <a:gs pos="0">
                      <a:schemeClr val="bg1">
                        <a:alpha val="40000"/>
                      </a:scheme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3284D819-8475-9AA7-3475-409A63F3B613}"/>
                  </a:ext>
                </a:extLst>
              </p:cNvPr>
              <p:cNvSpPr/>
              <p:nvPr/>
            </p:nvSpPr>
            <p:spPr>
              <a:xfrm>
                <a:off x="4986335" y="1430050"/>
                <a:ext cx="7692" cy="3069153"/>
              </a:xfrm>
              <a:custGeom>
                <a:avLst/>
                <a:gdLst>
                  <a:gd name="connsiteX0" fmla="*/ 0 w 7692"/>
                  <a:gd name="connsiteY0" fmla="*/ 0 h 3069153"/>
                  <a:gd name="connsiteX1" fmla="*/ 0 w 7692"/>
                  <a:gd name="connsiteY1" fmla="*/ 3069153 h 30691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692" h="3069153">
                    <a:moveTo>
                      <a:pt x="0" y="0"/>
                    </a:moveTo>
                    <a:lnTo>
                      <a:pt x="0" y="3069153"/>
                    </a:lnTo>
                  </a:path>
                </a:pathLst>
              </a:custGeom>
              <a:ln w="6350" cap="rnd">
                <a:gradFill>
                  <a:gsLst>
                    <a:gs pos="0">
                      <a:schemeClr val="bg1">
                        <a:alpha val="40000"/>
                      </a:scheme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  <a:custDash>
                  <a:ds d="0" sp="0"/>
                  <a:ds d="300750" sp="300750"/>
                </a:custDash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A213EDA7-0469-77D0-3124-515FEF2791C0}"/>
                  </a:ext>
                </a:extLst>
              </p:cNvPr>
              <p:cNvSpPr/>
              <p:nvPr/>
            </p:nvSpPr>
            <p:spPr>
              <a:xfrm>
                <a:off x="4986335" y="4514664"/>
                <a:ext cx="7692" cy="15384"/>
              </a:xfrm>
              <a:custGeom>
                <a:avLst/>
                <a:gdLst>
                  <a:gd name="connsiteX0" fmla="*/ 0 w 7692"/>
                  <a:gd name="connsiteY0" fmla="*/ 0 h 15384"/>
                  <a:gd name="connsiteX1" fmla="*/ 0 w 7692"/>
                  <a:gd name="connsiteY1" fmla="*/ 15384 h 153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692" h="15384">
                    <a:moveTo>
                      <a:pt x="0" y="0"/>
                    </a:moveTo>
                    <a:lnTo>
                      <a:pt x="0" y="15384"/>
                    </a:lnTo>
                  </a:path>
                </a:pathLst>
              </a:custGeom>
              <a:ln w="6350" cap="rnd">
                <a:gradFill>
                  <a:gsLst>
                    <a:gs pos="0">
                      <a:schemeClr val="bg1">
                        <a:alpha val="40000"/>
                      </a:scheme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37" name="Graphic 3">
              <a:extLst>
                <a:ext uri="{FF2B5EF4-FFF2-40B4-BE49-F238E27FC236}">
                  <a16:creationId xmlns:a16="http://schemas.microsoft.com/office/drawing/2014/main" id="{4BDF3965-2F57-B2F3-608B-1CD37812AE39}"/>
                </a:ext>
              </a:extLst>
            </p:cNvPr>
            <p:cNvGrpSpPr/>
            <p:nvPr/>
          </p:nvGrpSpPr>
          <p:grpSpPr>
            <a:xfrm>
              <a:off x="4586327" y="-114149"/>
              <a:ext cx="17445" cy="6603684"/>
              <a:chOff x="5430093" y="1383821"/>
              <a:chExt cx="7692" cy="3146227"/>
            </a:xfrm>
          </p:grpSpPr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EFCAB8DA-AFAF-064A-763E-0C64AD10A441}"/>
                  </a:ext>
                </a:extLst>
              </p:cNvPr>
              <p:cNvSpPr/>
              <p:nvPr/>
            </p:nvSpPr>
            <p:spPr>
              <a:xfrm>
                <a:off x="5430093" y="1383821"/>
                <a:ext cx="7692" cy="15384"/>
              </a:xfrm>
              <a:custGeom>
                <a:avLst/>
                <a:gdLst>
                  <a:gd name="connsiteX0" fmla="*/ 0 w 7692"/>
                  <a:gd name="connsiteY0" fmla="*/ 0 h 15384"/>
                  <a:gd name="connsiteX1" fmla="*/ 0 w 7692"/>
                  <a:gd name="connsiteY1" fmla="*/ 15384 h 153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692" h="15384">
                    <a:moveTo>
                      <a:pt x="0" y="0"/>
                    </a:moveTo>
                    <a:lnTo>
                      <a:pt x="0" y="15384"/>
                    </a:lnTo>
                  </a:path>
                </a:pathLst>
              </a:custGeom>
              <a:ln w="6350" cap="rnd">
                <a:gradFill>
                  <a:gsLst>
                    <a:gs pos="0">
                      <a:schemeClr val="bg1">
                        <a:alpha val="40000"/>
                      </a:scheme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D34AE8DF-CED3-94EF-AD03-0ACBEB97E53D}"/>
                  </a:ext>
                </a:extLst>
              </p:cNvPr>
              <p:cNvSpPr/>
              <p:nvPr/>
            </p:nvSpPr>
            <p:spPr>
              <a:xfrm>
                <a:off x="5430093" y="1430050"/>
                <a:ext cx="7692" cy="3069153"/>
              </a:xfrm>
              <a:custGeom>
                <a:avLst/>
                <a:gdLst>
                  <a:gd name="connsiteX0" fmla="*/ 0 w 7692"/>
                  <a:gd name="connsiteY0" fmla="*/ 0 h 3069153"/>
                  <a:gd name="connsiteX1" fmla="*/ 0 w 7692"/>
                  <a:gd name="connsiteY1" fmla="*/ 3069153 h 30691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692" h="3069153">
                    <a:moveTo>
                      <a:pt x="0" y="0"/>
                    </a:moveTo>
                    <a:lnTo>
                      <a:pt x="0" y="3069153"/>
                    </a:lnTo>
                  </a:path>
                </a:pathLst>
              </a:custGeom>
              <a:ln w="6350" cap="rnd">
                <a:gradFill>
                  <a:gsLst>
                    <a:gs pos="0">
                      <a:schemeClr val="bg1">
                        <a:alpha val="40000"/>
                      </a:scheme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  <a:custDash>
                  <a:ds d="0" sp="0"/>
                  <a:ds d="300750" sp="300750"/>
                </a:custDash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4E941945-B602-E51F-E472-883DCB214E5B}"/>
                  </a:ext>
                </a:extLst>
              </p:cNvPr>
              <p:cNvSpPr/>
              <p:nvPr/>
            </p:nvSpPr>
            <p:spPr>
              <a:xfrm>
                <a:off x="5430093" y="4514664"/>
                <a:ext cx="7692" cy="15384"/>
              </a:xfrm>
              <a:custGeom>
                <a:avLst/>
                <a:gdLst>
                  <a:gd name="connsiteX0" fmla="*/ 0 w 7692"/>
                  <a:gd name="connsiteY0" fmla="*/ 0 h 15384"/>
                  <a:gd name="connsiteX1" fmla="*/ 0 w 7692"/>
                  <a:gd name="connsiteY1" fmla="*/ 15384 h 153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692" h="15384">
                    <a:moveTo>
                      <a:pt x="0" y="0"/>
                    </a:moveTo>
                    <a:lnTo>
                      <a:pt x="0" y="15384"/>
                    </a:lnTo>
                  </a:path>
                </a:pathLst>
              </a:custGeom>
              <a:ln w="6350" cap="rnd">
                <a:gradFill>
                  <a:gsLst>
                    <a:gs pos="0">
                      <a:schemeClr val="bg1">
                        <a:alpha val="40000"/>
                      </a:scheme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41" name="Graphic 3">
              <a:extLst>
                <a:ext uri="{FF2B5EF4-FFF2-40B4-BE49-F238E27FC236}">
                  <a16:creationId xmlns:a16="http://schemas.microsoft.com/office/drawing/2014/main" id="{38116F94-95E7-58BA-5CFA-0EB6E9E1450E}"/>
                </a:ext>
              </a:extLst>
            </p:cNvPr>
            <p:cNvGrpSpPr/>
            <p:nvPr/>
          </p:nvGrpSpPr>
          <p:grpSpPr>
            <a:xfrm>
              <a:off x="5592774" y="-114149"/>
              <a:ext cx="17445" cy="6603684"/>
              <a:chOff x="5873851" y="1383821"/>
              <a:chExt cx="7692" cy="3146227"/>
            </a:xfrm>
          </p:grpSpPr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4B43CDBC-296F-A4AB-10D2-5FF024727982}"/>
                  </a:ext>
                </a:extLst>
              </p:cNvPr>
              <p:cNvSpPr/>
              <p:nvPr/>
            </p:nvSpPr>
            <p:spPr>
              <a:xfrm>
                <a:off x="5873851" y="1383821"/>
                <a:ext cx="7692" cy="15384"/>
              </a:xfrm>
              <a:custGeom>
                <a:avLst/>
                <a:gdLst>
                  <a:gd name="connsiteX0" fmla="*/ 0 w 7692"/>
                  <a:gd name="connsiteY0" fmla="*/ 0 h 15384"/>
                  <a:gd name="connsiteX1" fmla="*/ 0 w 7692"/>
                  <a:gd name="connsiteY1" fmla="*/ 15384 h 153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692" h="15384">
                    <a:moveTo>
                      <a:pt x="0" y="0"/>
                    </a:moveTo>
                    <a:lnTo>
                      <a:pt x="0" y="15384"/>
                    </a:lnTo>
                  </a:path>
                </a:pathLst>
              </a:custGeom>
              <a:ln w="6350" cap="rnd">
                <a:gradFill>
                  <a:gsLst>
                    <a:gs pos="0">
                      <a:schemeClr val="bg1">
                        <a:alpha val="40000"/>
                      </a:scheme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F595F862-4AAC-33ED-AF5C-A9F684431633}"/>
                  </a:ext>
                </a:extLst>
              </p:cNvPr>
              <p:cNvSpPr/>
              <p:nvPr/>
            </p:nvSpPr>
            <p:spPr>
              <a:xfrm>
                <a:off x="5873851" y="1430050"/>
                <a:ext cx="7692" cy="3069153"/>
              </a:xfrm>
              <a:custGeom>
                <a:avLst/>
                <a:gdLst>
                  <a:gd name="connsiteX0" fmla="*/ 0 w 7692"/>
                  <a:gd name="connsiteY0" fmla="*/ 0 h 3069153"/>
                  <a:gd name="connsiteX1" fmla="*/ 0 w 7692"/>
                  <a:gd name="connsiteY1" fmla="*/ 3069153 h 30691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692" h="3069153">
                    <a:moveTo>
                      <a:pt x="0" y="0"/>
                    </a:moveTo>
                    <a:lnTo>
                      <a:pt x="0" y="3069153"/>
                    </a:lnTo>
                  </a:path>
                </a:pathLst>
              </a:custGeom>
              <a:ln w="6350" cap="rnd">
                <a:gradFill>
                  <a:gsLst>
                    <a:gs pos="0">
                      <a:schemeClr val="bg1">
                        <a:alpha val="40000"/>
                      </a:scheme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  <a:custDash>
                  <a:ds d="0" sp="0"/>
                  <a:ds d="300750" sp="300750"/>
                </a:custDash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4F57CEAD-028C-13C5-CBE5-6FB50B27B1C2}"/>
                  </a:ext>
                </a:extLst>
              </p:cNvPr>
              <p:cNvSpPr/>
              <p:nvPr/>
            </p:nvSpPr>
            <p:spPr>
              <a:xfrm>
                <a:off x="5873851" y="4514664"/>
                <a:ext cx="7692" cy="15384"/>
              </a:xfrm>
              <a:custGeom>
                <a:avLst/>
                <a:gdLst>
                  <a:gd name="connsiteX0" fmla="*/ 0 w 7692"/>
                  <a:gd name="connsiteY0" fmla="*/ 0 h 15384"/>
                  <a:gd name="connsiteX1" fmla="*/ 0 w 7692"/>
                  <a:gd name="connsiteY1" fmla="*/ 15384 h 153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692" h="15384">
                    <a:moveTo>
                      <a:pt x="0" y="0"/>
                    </a:moveTo>
                    <a:lnTo>
                      <a:pt x="0" y="15384"/>
                    </a:lnTo>
                  </a:path>
                </a:pathLst>
              </a:custGeom>
              <a:ln w="6350" cap="rnd">
                <a:gradFill>
                  <a:gsLst>
                    <a:gs pos="0">
                      <a:schemeClr val="bg1">
                        <a:alpha val="40000"/>
                      </a:scheme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45" name="Graphic 3">
              <a:extLst>
                <a:ext uri="{FF2B5EF4-FFF2-40B4-BE49-F238E27FC236}">
                  <a16:creationId xmlns:a16="http://schemas.microsoft.com/office/drawing/2014/main" id="{29D8B526-E728-BD06-EC9B-1CC23DAA2149}"/>
                </a:ext>
              </a:extLst>
            </p:cNvPr>
            <p:cNvGrpSpPr/>
            <p:nvPr/>
          </p:nvGrpSpPr>
          <p:grpSpPr>
            <a:xfrm>
              <a:off x="6599221" y="-114149"/>
              <a:ext cx="17445" cy="6603684"/>
              <a:chOff x="6317609" y="1383821"/>
              <a:chExt cx="7692" cy="3146227"/>
            </a:xfrm>
          </p:grpSpPr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BD84DDE0-C264-CEB0-899D-26168000ED58}"/>
                  </a:ext>
                </a:extLst>
              </p:cNvPr>
              <p:cNvSpPr/>
              <p:nvPr/>
            </p:nvSpPr>
            <p:spPr>
              <a:xfrm>
                <a:off x="6317609" y="1383821"/>
                <a:ext cx="7692" cy="15384"/>
              </a:xfrm>
              <a:custGeom>
                <a:avLst/>
                <a:gdLst>
                  <a:gd name="connsiteX0" fmla="*/ 0 w 7692"/>
                  <a:gd name="connsiteY0" fmla="*/ 0 h 15384"/>
                  <a:gd name="connsiteX1" fmla="*/ 0 w 7692"/>
                  <a:gd name="connsiteY1" fmla="*/ 15384 h 153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692" h="15384">
                    <a:moveTo>
                      <a:pt x="0" y="0"/>
                    </a:moveTo>
                    <a:lnTo>
                      <a:pt x="0" y="15384"/>
                    </a:lnTo>
                  </a:path>
                </a:pathLst>
              </a:custGeom>
              <a:ln w="6350" cap="rnd">
                <a:gradFill>
                  <a:gsLst>
                    <a:gs pos="0">
                      <a:schemeClr val="bg1">
                        <a:alpha val="40000"/>
                      </a:scheme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22B80F9C-6696-F9BF-4DF5-F6636C6978A1}"/>
                  </a:ext>
                </a:extLst>
              </p:cNvPr>
              <p:cNvSpPr/>
              <p:nvPr/>
            </p:nvSpPr>
            <p:spPr>
              <a:xfrm>
                <a:off x="6317609" y="1430050"/>
                <a:ext cx="7692" cy="3069153"/>
              </a:xfrm>
              <a:custGeom>
                <a:avLst/>
                <a:gdLst>
                  <a:gd name="connsiteX0" fmla="*/ 0 w 7692"/>
                  <a:gd name="connsiteY0" fmla="*/ 0 h 3069153"/>
                  <a:gd name="connsiteX1" fmla="*/ 0 w 7692"/>
                  <a:gd name="connsiteY1" fmla="*/ 3069153 h 30691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692" h="3069153">
                    <a:moveTo>
                      <a:pt x="0" y="0"/>
                    </a:moveTo>
                    <a:lnTo>
                      <a:pt x="0" y="3069153"/>
                    </a:lnTo>
                  </a:path>
                </a:pathLst>
              </a:custGeom>
              <a:ln w="6350" cap="rnd">
                <a:gradFill>
                  <a:gsLst>
                    <a:gs pos="0">
                      <a:schemeClr val="bg1">
                        <a:alpha val="40000"/>
                      </a:scheme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  <a:custDash>
                  <a:ds d="0" sp="0"/>
                  <a:ds d="300750" sp="300750"/>
                </a:custDash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07BE20B2-95A4-0FA3-9850-1AF6A57EEB93}"/>
                  </a:ext>
                </a:extLst>
              </p:cNvPr>
              <p:cNvSpPr/>
              <p:nvPr/>
            </p:nvSpPr>
            <p:spPr>
              <a:xfrm>
                <a:off x="6317609" y="4514664"/>
                <a:ext cx="7692" cy="15384"/>
              </a:xfrm>
              <a:custGeom>
                <a:avLst/>
                <a:gdLst>
                  <a:gd name="connsiteX0" fmla="*/ 0 w 7692"/>
                  <a:gd name="connsiteY0" fmla="*/ 0 h 15384"/>
                  <a:gd name="connsiteX1" fmla="*/ 0 w 7692"/>
                  <a:gd name="connsiteY1" fmla="*/ 15384 h 153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692" h="15384">
                    <a:moveTo>
                      <a:pt x="0" y="0"/>
                    </a:moveTo>
                    <a:lnTo>
                      <a:pt x="0" y="15384"/>
                    </a:lnTo>
                  </a:path>
                </a:pathLst>
              </a:custGeom>
              <a:ln w="6350" cap="rnd">
                <a:gradFill>
                  <a:gsLst>
                    <a:gs pos="0">
                      <a:schemeClr val="bg1">
                        <a:alpha val="40000"/>
                      </a:scheme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49" name="Graphic 3">
              <a:extLst>
                <a:ext uri="{FF2B5EF4-FFF2-40B4-BE49-F238E27FC236}">
                  <a16:creationId xmlns:a16="http://schemas.microsoft.com/office/drawing/2014/main" id="{629C90CC-A85D-2EAB-78A3-27D497E2D42A}"/>
                </a:ext>
              </a:extLst>
            </p:cNvPr>
            <p:cNvGrpSpPr/>
            <p:nvPr/>
          </p:nvGrpSpPr>
          <p:grpSpPr>
            <a:xfrm>
              <a:off x="7605668" y="-114149"/>
              <a:ext cx="17445" cy="6603684"/>
              <a:chOff x="6761444" y="1383821"/>
              <a:chExt cx="7692" cy="3146227"/>
            </a:xfrm>
          </p:grpSpPr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7CC15FA0-ADAE-9BE5-62BA-59271A46AE28}"/>
                  </a:ext>
                </a:extLst>
              </p:cNvPr>
              <p:cNvSpPr/>
              <p:nvPr/>
            </p:nvSpPr>
            <p:spPr>
              <a:xfrm>
                <a:off x="6761444" y="1383821"/>
                <a:ext cx="7692" cy="15384"/>
              </a:xfrm>
              <a:custGeom>
                <a:avLst/>
                <a:gdLst>
                  <a:gd name="connsiteX0" fmla="*/ 0 w 7692"/>
                  <a:gd name="connsiteY0" fmla="*/ 0 h 15384"/>
                  <a:gd name="connsiteX1" fmla="*/ 0 w 7692"/>
                  <a:gd name="connsiteY1" fmla="*/ 15384 h 153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692" h="15384">
                    <a:moveTo>
                      <a:pt x="0" y="0"/>
                    </a:moveTo>
                    <a:lnTo>
                      <a:pt x="0" y="15384"/>
                    </a:lnTo>
                  </a:path>
                </a:pathLst>
              </a:custGeom>
              <a:ln w="6350" cap="rnd">
                <a:gradFill>
                  <a:gsLst>
                    <a:gs pos="0">
                      <a:schemeClr val="bg1">
                        <a:alpha val="40000"/>
                      </a:scheme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3B8F21A1-23D0-D26E-F63A-F3EAD2DA716B}"/>
                  </a:ext>
                </a:extLst>
              </p:cNvPr>
              <p:cNvSpPr/>
              <p:nvPr/>
            </p:nvSpPr>
            <p:spPr>
              <a:xfrm>
                <a:off x="6761444" y="1430050"/>
                <a:ext cx="7692" cy="3069153"/>
              </a:xfrm>
              <a:custGeom>
                <a:avLst/>
                <a:gdLst>
                  <a:gd name="connsiteX0" fmla="*/ 0 w 7692"/>
                  <a:gd name="connsiteY0" fmla="*/ 0 h 3069153"/>
                  <a:gd name="connsiteX1" fmla="*/ 0 w 7692"/>
                  <a:gd name="connsiteY1" fmla="*/ 3069153 h 30691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692" h="3069153">
                    <a:moveTo>
                      <a:pt x="0" y="0"/>
                    </a:moveTo>
                    <a:lnTo>
                      <a:pt x="0" y="3069153"/>
                    </a:lnTo>
                  </a:path>
                </a:pathLst>
              </a:custGeom>
              <a:ln w="6350" cap="rnd">
                <a:gradFill>
                  <a:gsLst>
                    <a:gs pos="0">
                      <a:schemeClr val="bg1">
                        <a:alpha val="40000"/>
                      </a:scheme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  <a:custDash>
                  <a:ds d="0" sp="0"/>
                  <a:ds d="300750" sp="300750"/>
                </a:custDash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CC528521-9954-DCA2-4239-EEA70A59D913}"/>
                  </a:ext>
                </a:extLst>
              </p:cNvPr>
              <p:cNvSpPr/>
              <p:nvPr/>
            </p:nvSpPr>
            <p:spPr>
              <a:xfrm>
                <a:off x="6761444" y="4514664"/>
                <a:ext cx="7692" cy="15384"/>
              </a:xfrm>
              <a:custGeom>
                <a:avLst/>
                <a:gdLst>
                  <a:gd name="connsiteX0" fmla="*/ 0 w 7692"/>
                  <a:gd name="connsiteY0" fmla="*/ 0 h 15384"/>
                  <a:gd name="connsiteX1" fmla="*/ 0 w 7692"/>
                  <a:gd name="connsiteY1" fmla="*/ 15384 h 153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692" h="15384">
                    <a:moveTo>
                      <a:pt x="0" y="0"/>
                    </a:moveTo>
                    <a:lnTo>
                      <a:pt x="0" y="15384"/>
                    </a:lnTo>
                  </a:path>
                </a:pathLst>
              </a:custGeom>
              <a:ln w="6350" cap="rnd">
                <a:gradFill>
                  <a:gsLst>
                    <a:gs pos="0">
                      <a:schemeClr val="bg1">
                        <a:alpha val="40000"/>
                      </a:scheme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53" name="Graphic 3">
              <a:extLst>
                <a:ext uri="{FF2B5EF4-FFF2-40B4-BE49-F238E27FC236}">
                  <a16:creationId xmlns:a16="http://schemas.microsoft.com/office/drawing/2014/main" id="{B2785198-E3DC-6001-E213-6D06A856D4E2}"/>
                </a:ext>
              </a:extLst>
            </p:cNvPr>
            <p:cNvGrpSpPr/>
            <p:nvPr/>
          </p:nvGrpSpPr>
          <p:grpSpPr>
            <a:xfrm>
              <a:off x="8612115" y="-114149"/>
              <a:ext cx="17445" cy="6603684"/>
              <a:chOff x="7205202" y="1383821"/>
              <a:chExt cx="7692" cy="3146227"/>
            </a:xfrm>
          </p:grpSpPr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2EB7ABEE-F0DF-EFB3-6164-A2EB911A9077}"/>
                  </a:ext>
                </a:extLst>
              </p:cNvPr>
              <p:cNvSpPr/>
              <p:nvPr/>
            </p:nvSpPr>
            <p:spPr>
              <a:xfrm>
                <a:off x="7205202" y="1383821"/>
                <a:ext cx="7692" cy="15384"/>
              </a:xfrm>
              <a:custGeom>
                <a:avLst/>
                <a:gdLst>
                  <a:gd name="connsiteX0" fmla="*/ 0 w 7692"/>
                  <a:gd name="connsiteY0" fmla="*/ 0 h 15384"/>
                  <a:gd name="connsiteX1" fmla="*/ 0 w 7692"/>
                  <a:gd name="connsiteY1" fmla="*/ 15384 h 153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692" h="15384">
                    <a:moveTo>
                      <a:pt x="0" y="0"/>
                    </a:moveTo>
                    <a:lnTo>
                      <a:pt x="0" y="15384"/>
                    </a:lnTo>
                  </a:path>
                </a:pathLst>
              </a:custGeom>
              <a:ln w="6350" cap="rnd">
                <a:gradFill>
                  <a:gsLst>
                    <a:gs pos="0">
                      <a:schemeClr val="bg1">
                        <a:alpha val="40000"/>
                      </a:scheme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C7EDBE08-AC57-642C-F85C-58A7B8CBF1C4}"/>
                  </a:ext>
                </a:extLst>
              </p:cNvPr>
              <p:cNvSpPr/>
              <p:nvPr/>
            </p:nvSpPr>
            <p:spPr>
              <a:xfrm>
                <a:off x="7205202" y="1430050"/>
                <a:ext cx="7692" cy="3069153"/>
              </a:xfrm>
              <a:custGeom>
                <a:avLst/>
                <a:gdLst>
                  <a:gd name="connsiteX0" fmla="*/ 0 w 7692"/>
                  <a:gd name="connsiteY0" fmla="*/ 0 h 3069153"/>
                  <a:gd name="connsiteX1" fmla="*/ 0 w 7692"/>
                  <a:gd name="connsiteY1" fmla="*/ 3069153 h 30691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692" h="3069153">
                    <a:moveTo>
                      <a:pt x="0" y="0"/>
                    </a:moveTo>
                    <a:lnTo>
                      <a:pt x="0" y="3069153"/>
                    </a:lnTo>
                  </a:path>
                </a:pathLst>
              </a:custGeom>
              <a:ln w="6350" cap="rnd">
                <a:gradFill>
                  <a:gsLst>
                    <a:gs pos="0">
                      <a:schemeClr val="bg1">
                        <a:alpha val="40000"/>
                      </a:scheme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  <a:custDash>
                  <a:ds d="0" sp="0"/>
                  <a:ds d="300750" sp="300750"/>
                </a:custDash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9E9BE7F1-8F1B-6A39-76CE-5302778AAFCD}"/>
                  </a:ext>
                </a:extLst>
              </p:cNvPr>
              <p:cNvSpPr/>
              <p:nvPr/>
            </p:nvSpPr>
            <p:spPr>
              <a:xfrm>
                <a:off x="7205202" y="4514664"/>
                <a:ext cx="7692" cy="15384"/>
              </a:xfrm>
              <a:custGeom>
                <a:avLst/>
                <a:gdLst>
                  <a:gd name="connsiteX0" fmla="*/ 0 w 7692"/>
                  <a:gd name="connsiteY0" fmla="*/ 0 h 15384"/>
                  <a:gd name="connsiteX1" fmla="*/ 0 w 7692"/>
                  <a:gd name="connsiteY1" fmla="*/ 15384 h 153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692" h="15384">
                    <a:moveTo>
                      <a:pt x="0" y="0"/>
                    </a:moveTo>
                    <a:lnTo>
                      <a:pt x="0" y="15384"/>
                    </a:lnTo>
                  </a:path>
                </a:pathLst>
              </a:custGeom>
              <a:ln w="6350" cap="rnd">
                <a:gradFill>
                  <a:gsLst>
                    <a:gs pos="0">
                      <a:schemeClr val="bg1">
                        <a:alpha val="40000"/>
                      </a:scheme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57" name="Graphic 3">
              <a:extLst>
                <a:ext uri="{FF2B5EF4-FFF2-40B4-BE49-F238E27FC236}">
                  <a16:creationId xmlns:a16="http://schemas.microsoft.com/office/drawing/2014/main" id="{F0C5C4BD-E89E-70D3-C7FF-0CC2D9AC3A05}"/>
                </a:ext>
              </a:extLst>
            </p:cNvPr>
            <p:cNvGrpSpPr/>
            <p:nvPr/>
          </p:nvGrpSpPr>
          <p:grpSpPr>
            <a:xfrm>
              <a:off x="9618562" y="-114149"/>
              <a:ext cx="17445" cy="6603684"/>
              <a:chOff x="7648960" y="1383821"/>
              <a:chExt cx="7692" cy="3146227"/>
            </a:xfrm>
          </p:grpSpPr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5BF5FF19-646C-FA94-A2EC-29E46ABFF16B}"/>
                  </a:ext>
                </a:extLst>
              </p:cNvPr>
              <p:cNvSpPr/>
              <p:nvPr/>
            </p:nvSpPr>
            <p:spPr>
              <a:xfrm>
                <a:off x="7648960" y="1383821"/>
                <a:ext cx="7692" cy="15384"/>
              </a:xfrm>
              <a:custGeom>
                <a:avLst/>
                <a:gdLst>
                  <a:gd name="connsiteX0" fmla="*/ 0 w 7692"/>
                  <a:gd name="connsiteY0" fmla="*/ 0 h 15384"/>
                  <a:gd name="connsiteX1" fmla="*/ 0 w 7692"/>
                  <a:gd name="connsiteY1" fmla="*/ 15384 h 153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692" h="15384">
                    <a:moveTo>
                      <a:pt x="0" y="0"/>
                    </a:moveTo>
                    <a:lnTo>
                      <a:pt x="0" y="15384"/>
                    </a:lnTo>
                  </a:path>
                </a:pathLst>
              </a:custGeom>
              <a:ln w="6350" cap="rnd">
                <a:gradFill>
                  <a:gsLst>
                    <a:gs pos="0">
                      <a:schemeClr val="bg1">
                        <a:alpha val="40000"/>
                      </a:scheme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059E0A3F-EB67-ACCC-82D1-C6FF76B6D281}"/>
                  </a:ext>
                </a:extLst>
              </p:cNvPr>
              <p:cNvSpPr/>
              <p:nvPr/>
            </p:nvSpPr>
            <p:spPr>
              <a:xfrm>
                <a:off x="7648960" y="1430050"/>
                <a:ext cx="7692" cy="3069153"/>
              </a:xfrm>
              <a:custGeom>
                <a:avLst/>
                <a:gdLst>
                  <a:gd name="connsiteX0" fmla="*/ 0 w 7692"/>
                  <a:gd name="connsiteY0" fmla="*/ 0 h 3069153"/>
                  <a:gd name="connsiteX1" fmla="*/ 0 w 7692"/>
                  <a:gd name="connsiteY1" fmla="*/ 3069153 h 30691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692" h="3069153">
                    <a:moveTo>
                      <a:pt x="0" y="0"/>
                    </a:moveTo>
                    <a:lnTo>
                      <a:pt x="0" y="3069153"/>
                    </a:lnTo>
                  </a:path>
                </a:pathLst>
              </a:custGeom>
              <a:ln w="6350" cap="rnd">
                <a:gradFill>
                  <a:gsLst>
                    <a:gs pos="0">
                      <a:schemeClr val="bg1">
                        <a:alpha val="40000"/>
                      </a:scheme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  <a:custDash>
                  <a:ds d="0" sp="0"/>
                  <a:ds d="300750" sp="300750"/>
                </a:custDash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7AEDAD94-92AF-5DD3-66FA-821BB872CDE0}"/>
                  </a:ext>
                </a:extLst>
              </p:cNvPr>
              <p:cNvSpPr/>
              <p:nvPr/>
            </p:nvSpPr>
            <p:spPr>
              <a:xfrm>
                <a:off x="7648960" y="4514664"/>
                <a:ext cx="7692" cy="15384"/>
              </a:xfrm>
              <a:custGeom>
                <a:avLst/>
                <a:gdLst>
                  <a:gd name="connsiteX0" fmla="*/ 0 w 7692"/>
                  <a:gd name="connsiteY0" fmla="*/ 0 h 15384"/>
                  <a:gd name="connsiteX1" fmla="*/ 0 w 7692"/>
                  <a:gd name="connsiteY1" fmla="*/ 15384 h 153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692" h="15384">
                    <a:moveTo>
                      <a:pt x="0" y="0"/>
                    </a:moveTo>
                    <a:lnTo>
                      <a:pt x="0" y="15384"/>
                    </a:lnTo>
                  </a:path>
                </a:pathLst>
              </a:custGeom>
              <a:ln w="6350" cap="rnd">
                <a:gradFill>
                  <a:gsLst>
                    <a:gs pos="0">
                      <a:schemeClr val="bg1">
                        <a:alpha val="40000"/>
                      </a:scheme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61" name="Graphic 3">
              <a:extLst>
                <a:ext uri="{FF2B5EF4-FFF2-40B4-BE49-F238E27FC236}">
                  <a16:creationId xmlns:a16="http://schemas.microsoft.com/office/drawing/2014/main" id="{2AAD92E8-6DB8-E4E9-9A51-3AFF8B8BCD3D}"/>
                </a:ext>
              </a:extLst>
            </p:cNvPr>
            <p:cNvGrpSpPr/>
            <p:nvPr/>
          </p:nvGrpSpPr>
          <p:grpSpPr>
            <a:xfrm>
              <a:off x="10625009" y="-114149"/>
              <a:ext cx="17445" cy="6603684"/>
              <a:chOff x="8092718" y="1383821"/>
              <a:chExt cx="7692" cy="3146227"/>
            </a:xfrm>
          </p:grpSpPr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964D9544-D636-D19E-1EFF-40DEA5F517DE}"/>
                  </a:ext>
                </a:extLst>
              </p:cNvPr>
              <p:cNvSpPr/>
              <p:nvPr/>
            </p:nvSpPr>
            <p:spPr>
              <a:xfrm>
                <a:off x="8092718" y="1383821"/>
                <a:ext cx="7692" cy="15384"/>
              </a:xfrm>
              <a:custGeom>
                <a:avLst/>
                <a:gdLst>
                  <a:gd name="connsiteX0" fmla="*/ 0 w 7692"/>
                  <a:gd name="connsiteY0" fmla="*/ 0 h 15384"/>
                  <a:gd name="connsiteX1" fmla="*/ 0 w 7692"/>
                  <a:gd name="connsiteY1" fmla="*/ 15384 h 153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692" h="15384">
                    <a:moveTo>
                      <a:pt x="0" y="0"/>
                    </a:moveTo>
                    <a:lnTo>
                      <a:pt x="0" y="15384"/>
                    </a:lnTo>
                  </a:path>
                </a:pathLst>
              </a:custGeom>
              <a:ln w="6350" cap="rnd">
                <a:gradFill>
                  <a:gsLst>
                    <a:gs pos="0">
                      <a:schemeClr val="bg1">
                        <a:alpha val="40000"/>
                      </a:scheme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B0457ED5-B11D-1AB2-3039-B61C0FF16F5C}"/>
                  </a:ext>
                </a:extLst>
              </p:cNvPr>
              <p:cNvSpPr/>
              <p:nvPr/>
            </p:nvSpPr>
            <p:spPr>
              <a:xfrm>
                <a:off x="8092718" y="1430050"/>
                <a:ext cx="7692" cy="3069153"/>
              </a:xfrm>
              <a:custGeom>
                <a:avLst/>
                <a:gdLst>
                  <a:gd name="connsiteX0" fmla="*/ 0 w 7692"/>
                  <a:gd name="connsiteY0" fmla="*/ 0 h 3069153"/>
                  <a:gd name="connsiteX1" fmla="*/ 0 w 7692"/>
                  <a:gd name="connsiteY1" fmla="*/ 3069153 h 30691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692" h="3069153">
                    <a:moveTo>
                      <a:pt x="0" y="0"/>
                    </a:moveTo>
                    <a:lnTo>
                      <a:pt x="0" y="3069153"/>
                    </a:lnTo>
                  </a:path>
                </a:pathLst>
              </a:custGeom>
              <a:ln w="6350" cap="rnd">
                <a:gradFill>
                  <a:gsLst>
                    <a:gs pos="0">
                      <a:schemeClr val="bg1">
                        <a:alpha val="40000"/>
                      </a:scheme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  <a:custDash>
                  <a:ds d="0" sp="0"/>
                  <a:ds d="300750" sp="300750"/>
                </a:custDash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F5C80723-63D3-2F51-34B8-D48B7EECBED5}"/>
                  </a:ext>
                </a:extLst>
              </p:cNvPr>
              <p:cNvSpPr/>
              <p:nvPr/>
            </p:nvSpPr>
            <p:spPr>
              <a:xfrm>
                <a:off x="8092718" y="4514664"/>
                <a:ext cx="7692" cy="15384"/>
              </a:xfrm>
              <a:custGeom>
                <a:avLst/>
                <a:gdLst>
                  <a:gd name="connsiteX0" fmla="*/ 0 w 7692"/>
                  <a:gd name="connsiteY0" fmla="*/ 0 h 15384"/>
                  <a:gd name="connsiteX1" fmla="*/ 0 w 7692"/>
                  <a:gd name="connsiteY1" fmla="*/ 15384 h 153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692" h="15384">
                    <a:moveTo>
                      <a:pt x="0" y="0"/>
                    </a:moveTo>
                    <a:lnTo>
                      <a:pt x="0" y="15384"/>
                    </a:lnTo>
                  </a:path>
                </a:pathLst>
              </a:custGeom>
              <a:ln w="6350" cap="rnd">
                <a:gradFill>
                  <a:gsLst>
                    <a:gs pos="0">
                      <a:schemeClr val="bg1">
                        <a:alpha val="40000"/>
                      </a:scheme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65" name="Graphic 3">
              <a:extLst>
                <a:ext uri="{FF2B5EF4-FFF2-40B4-BE49-F238E27FC236}">
                  <a16:creationId xmlns:a16="http://schemas.microsoft.com/office/drawing/2014/main" id="{DB1D52D6-2200-1CD0-5025-65F1AF0F68F8}"/>
                </a:ext>
              </a:extLst>
            </p:cNvPr>
            <p:cNvGrpSpPr/>
            <p:nvPr/>
          </p:nvGrpSpPr>
          <p:grpSpPr>
            <a:xfrm>
              <a:off x="11631456" y="-114149"/>
              <a:ext cx="17445" cy="6603684"/>
              <a:chOff x="8536476" y="1383821"/>
              <a:chExt cx="7692" cy="3146227"/>
            </a:xfrm>
          </p:grpSpPr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5C4291FD-B6C3-F360-BE36-4BA496009250}"/>
                  </a:ext>
                </a:extLst>
              </p:cNvPr>
              <p:cNvSpPr/>
              <p:nvPr/>
            </p:nvSpPr>
            <p:spPr>
              <a:xfrm>
                <a:off x="8536476" y="1383821"/>
                <a:ext cx="7692" cy="15384"/>
              </a:xfrm>
              <a:custGeom>
                <a:avLst/>
                <a:gdLst>
                  <a:gd name="connsiteX0" fmla="*/ 0 w 7692"/>
                  <a:gd name="connsiteY0" fmla="*/ 0 h 15384"/>
                  <a:gd name="connsiteX1" fmla="*/ 0 w 7692"/>
                  <a:gd name="connsiteY1" fmla="*/ 15384 h 153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692" h="15384">
                    <a:moveTo>
                      <a:pt x="0" y="0"/>
                    </a:moveTo>
                    <a:lnTo>
                      <a:pt x="0" y="15384"/>
                    </a:lnTo>
                  </a:path>
                </a:pathLst>
              </a:custGeom>
              <a:ln w="6350" cap="rnd">
                <a:gradFill>
                  <a:gsLst>
                    <a:gs pos="0">
                      <a:schemeClr val="bg1">
                        <a:alpha val="40000"/>
                      </a:scheme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065C3719-7E8E-5416-F280-E5B7C7A8C8E3}"/>
                  </a:ext>
                </a:extLst>
              </p:cNvPr>
              <p:cNvSpPr/>
              <p:nvPr/>
            </p:nvSpPr>
            <p:spPr>
              <a:xfrm>
                <a:off x="8536476" y="1430050"/>
                <a:ext cx="7692" cy="3069153"/>
              </a:xfrm>
              <a:custGeom>
                <a:avLst/>
                <a:gdLst>
                  <a:gd name="connsiteX0" fmla="*/ 0 w 7692"/>
                  <a:gd name="connsiteY0" fmla="*/ 0 h 3069153"/>
                  <a:gd name="connsiteX1" fmla="*/ 0 w 7692"/>
                  <a:gd name="connsiteY1" fmla="*/ 3069153 h 30691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692" h="3069153">
                    <a:moveTo>
                      <a:pt x="0" y="0"/>
                    </a:moveTo>
                    <a:lnTo>
                      <a:pt x="0" y="3069153"/>
                    </a:lnTo>
                  </a:path>
                </a:pathLst>
              </a:custGeom>
              <a:ln w="6350" cap="rnd">
                <a:gradFill>
                  <a:gsLst>
                    <a:gs pos="0">
                      <a:schemeClr val="bg1">
                        <a:alpha val="40000"/>
                      </a:scheme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  <a:custDash>
                  <a:ds d="0" sp="0"/>
                  <a:ds d="300750" sp="300750"/>
                </a:custDash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8E566BD9-880E-6EC9-2E3B-389B2D3D79CC}"/>
                  </a:ext>
                </a:extLst>
              </p:cNvPr>
              <p:cNvSpPr/>
              <p:nvPr/>
            </p:nvSpPr>
            <p:spPr>
              <a:xfrm>
                <a:off x="8536476" y="4514664"/>
                <a:ext cx="7692" cy="15384"/>
              </a:xfrm>
              <a:custGeom>
                <a:avLst/>
                <a:gdLst>
                  <a:gd name="connsiteX0" fmla="*/ 0 w 7692"/>
                  <a:gd name="connsiteY0" fmla="*/ 0 h 15384"/>
                  <a:gd name="connsiteX1" fmla="*/ 0 w 7692"/>
                  <a:gd name="connsiteY1" fmla="*/ 15384 h 153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692" h="15384">
                    <a:moveTo>
                      <a:pt x="0" y="0"/>
                    </a:moveTo>
                    <a:lnTo>
                      <a:pt x="0" y="15384"/>
                    </a:lnTo>
                  </a:path>
                </a:pathLst>
              </a:custGeom>
              <a:ln w="6350" cap="rnd">
                <a:gradFill>
                  <a:gsLst>
                    <a:gs pos="0">
                      <a:schemeClr val="bg1">
                        <a:alpha val="40000"/>
                      </a:scheme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69" name="Graphic 3">
              <a:extLst>
                <a:ext uri="{FF2B5EF4-FFF2-40B4-BE49-F238E27FC236}">
                  <a16:creationId xmlns:a16="http://schemas.microsoft.com/office/drawing/2014/main" id="{DB5ED303-2F26-D156-A684-B1738FAA7A9A}"/>
                </a:ext>
              </a:extLst>
            </p:cNvPr>
            <p:cNvGrpSpPr/>
            <p:nvPr/>
          </p:nvGrpSpPr>
          <p:grpSpPr>
            <a:xfrm>
              <a:off x="12637909" y="-114149"/>
              <a:ext cx="17445" cy="6603684"/>
              <a:chOff x="8980311" y="1383821"/>
              <a:chExt cx="7692" cy="3146227"/>
            </a:xfrm>
          </p:grpSpPr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E25735B8-3473-2C1A-FE34-D0D6AFB6B977}"/>
                  </a:ext>
                </a:extLst>
              </p:cNvPr>
              <p:cNvSpPr/>
              <p:nvPr/>
            </p:nvSpPr>
            <p:spPr>
              <a:xfrm>
                <a:off x="8980311" y="1383821"/>
                <a:ext cx="7692" cy="15384"/>
              </a:xfrm>
              <a:custGeom>
                <a:avLst/>
                <a:gdLst>
                  <a:gd name="connsiteX0" fmla="*/ 0 w 7692"/>
                  <a:gd name="connsiteY0" fmla="*/ 0 h 15384"/>
                  <a:gd name="connsiteX1" fmla="*/ 0 w 7692"/>
                  <a:gd name="connsiteY1" fmla="*/ 15384 h 153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692" h="15384">
                    <a:moveTo>
                      <a:pt x="0" y="0"/>
                    </a:moveTo>
                    <a:lnTo>
                      <a:pt x="0" y="15384"/>
                    </a:lnTo>
                  </a:path>
                </a:pathLst>
              </a:custGeom>
              <a:ln w="6350" cap="rnd">
                <a:gradFill>
                  <a:gsLst>
                    <a:gs pos="0">
                      <a:schemeClr val="bg1">
                        <a:alpha val="40000"/>
                      </a:scheme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B9CE66BA-8374-9605-6D63-782EA1083E89}"/>
                  </a:ext>
                </a:extLst>
              </p:cNvPr>
              <p:cNvSpPr/>
              <p:nvPr/>
            </p:nvSpPr>
            <p:spPr>
              <a:xfrm>
                <a:off x="8980311" y="1430050"/>
                <a:ext cx="7692" cy="3069153"/>
              </a:xfrm>
              <a:custGeom>
                <a:avLst/>
                <a:gdLst>
                  <a:gd name="connsiteX0" fmla="*/ 0 w 7692"/>
                  <a:gd name="connsiteY0" fmla="*/ 0 h 3069153"/>
                  <a:gd name="connsiteX1" fmla="*/ 0 w 7692"/>
                  <a:gd name="connsiteY1" fmla="*/ 3069153 h 30691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692" h="3069153">
                    <a:moveTo>
                      <a:pt x="0" y="0"/>
                    </a:moveTo>
                    <a:lnTo>
                      <a:pt x="0" y="3069153"/>
                    </a:lnTo>
                  </a:path>
                </a:pathLst>
              </a:custGeom>
              <a:ln w="6350" cap="rnd">
                <a:gradFill>
                  <a:gsLst>
                    <a:gs pos="0">
                      <a:schemeClr val="bg1">
                        <a:alpha val="40000"/>
                      </a:scheme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  <a:custDash>
                  <a:ds d="0" sp="0"/>
                  <a:ds d="300750" sp="300750"/>
                </a:custDash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3C21F50F-7370-BD6A-7988-FEFA018695ED}"/>
                  </a:ext>
                </a:extLst>
              </p:cNvPr>
              <p:cNvSpPr/>
              <p:nvPr/>
            </p:nvSpPr>
            <p:spPr>
              <a:xfrm>
                <a:off x="8980311" y="4514664"/>
                <a:ext cx="7692" cy="15384"/>
              </a:xfrm>
              <a:custGeom>
                <a:avLst/>
                <a:gdLst>
                  <a:gd name="connsiteX0" fmla="*/ 0 w 7692"/>
                  <a:gd name="connsiteY0" fmla="*/ 0 h 15384"/>
                  <a:gd name="connsiteX1" fmla="*/ 0 w 7692"/>
                  <a:gd name="connsiteY1" fmla="*/ 15384 h 153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692" h="15384">
                    <a:moveTo>
                      <a:pt x="0" y="0"/>
                    </a:moveTo>
                    <a:lnTo>
                      <a:pt x="0" y="15384"/>
                    </a:lnTo>
                  </a:path>
                </a:pathLst>
              </a:custGeom>
              <a:ln w="6350" cap="rnd">
                <a:gradFill>
                  <a:gsLst>
                    <a:gs pos="0">
                      <a:schemeClr val="bg1">
                        <a:alpha val="40000"/>
                      </a:scheme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74" name="Rectangle 73">
            <a:extLst>
              <a:ext uri="{FF2B5EF4-FFF2-40B4-BE49-F238E27FC236}">
                <a16:creationId xmlns:a16="http://schemas.microsoft.com/office/drawing/2014/main" id="{91080DE1-68AF-78D4-6CD8-6DDD02825701}"/>
              </a:ext>
            </a:extLst>
          </p:cNvPr>
          <p:cNvSpPr/>
          <p:nvPr/>
        </p:nvSpPr>
        <p:spPr>
          <a:xfrm>
            <a:off x="-508971" y="5652624"/>
            <a:ext cx="312287" cy="836911"/>
          </a:xfrm>
          <a:prstGeom prst="rect">
            <a:avLst/>
          </a:prstGeom>
          <a:gradFill>
            <a:gsLst>
              <a:gs pos="12000">
                <a:srgbClr val="FFFFFF">
                  <a:alpha val="15000"/>
                </a:srgbClr>
              </a:gs>
              <a:gs pos="64000">
                <a:srgbClr val="FFFFFF">
                  <a:alpha val="0"/>
                </a:srgbClr>
              </a:gs>
            </a:gsLst>
            <a:lin ang="5400000" scaled="1"/>
          </a:gra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14500EB1-CD48-71A5-F4E5-F0FEA0E4A8BB}"/>
              </a:ext>
            </a:extLst>
          </p:cNvPr>
          <p:cNvSpPr/>
          <p:nvPr/>
        </p:nvSpPr>
        <p:spPr>
          <a:xfrm>
            <a:off x="-48377" y="3553030"/>
            <a:ext cx="312287" cy="2936342"/>
          </a:xfrm>
          <a:prstGeom prst="rect">
            <a:avLst/>
          </a:prstGeom>
          <a:gradFill>
            <a:gsLst>
              <a:gs pos="12000">
                <a:srgbClr val="FFFFFF">
                  <a:alpha val="15000"/>
                </a:srgbClr>
              </a:gs>
              <a:gs pos="64000">
                <a:srgbClr val="FFFFFF">
                  <a:alpha val="0"/>
                </a:srgbClr>
              </a:gs>
            </a:gsLst>
            <a:lin ang="5400000" scaled="1"/>
          </a:gra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8A04B851-A9D0-FC15-7D34-4CCB88B6A2FA}"/>
              </a:ext>
            </a:extLst>
          </p:cNvPr>
          <p:cNvSpPr/>
          <p:nvPr/>
        </p:nvSpPr>
        <p:spPr>
          <a:xfrm>
            <a:off x="412215" y="4789856"/>
            <a:ext cx="312287" cy="1699516"/>
          </a:xfrm>
          <a:prstGeom prst="rect">
            <a:avLst/>
          </a:prstGeom>
          <a:gradFill>
            <a:gsLst>
              <a:gs pos="12000">
                <a:srgbClr val="FFFFFF">
                  <a:alpha val="15000"/>
                </a:srgbClr>
              </a:gs>
              <a:gs pos="64000">
                <a:srgbClr val="FFFFFF">
                  <a:alpha val="0"/>
                </a:srgbClr>
              </a:gs>
            </a:gsLst>
            <a:lin ang="5400000" scaled="1"/>
          </a:gra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77763A45-9BAA-CFEE-1245-E92B61B5468E}"/>
              </a:ext>
            </a:extLst>
          </p:cNvPr>
          <p:cNvSpPr/>
          <p:nvPr/>
        </p:nvSpPr>
        <p:spPr>
          <a:xfrm>
            <a:off x="872807" y="3933102"/>
            <a:ext cx="312287" cy="2556270"/>
          </a:xfrm>
          <a:prstGeom prst="rect">
            <a:avLst/>
          </a:prstGeom>
          <a:gradFill>
            <a:gsLst>
              <a:gs pos="12000">
                <a:srgbClr val="FFFFFF">
                  <a:alpha val="15000"/>
                </a:srgbClr>
              </a:gs>
              <a:gs pos="64000">
                <a:srgbClr val="FFFFFF">
                  <a:alpha val="0"/>
                </a:srgbClr>
              </a:gs>
            </a:gsLst>
            <a:lin ang="5400000" scaled="1"/>
          </a:gra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30AC4E6C-50A1-74BA-C80C-1F33ABEEA857}"/>
              </a:ext>
            </a:extLst>
          </p:cNvPr>
          <p:cNvSpPr/>
          <p:nvPr/>
        </p:nvSpPr>
        <p:spPr>
          <a:xfrm>
            <a:off x="1333576" y="4937363"/>
            <a:ext cx="312287" cy="1552172"/>
          </a:xfrm>
          <a:prstGeom prst="rect">
            <a:avLst/>
          </a:prstGeom>
          <a:gradFill>
            <a:gsLst>
              <a:gs pos="12000">
                <a:srgbClr val="FFFFFF">
                  <a:alpha val="15000"/>
                </a:srgbClr>
              </a:gs>
              <a:gs pos="64000">
                <a:srgbClr val="FFFFFF">
                  <a:alpha val="0"/>
                </a:srgbClr>
              </a:gs>
            </a:gsLst>
            <a:lin ang="5400000" scaled="1"/>
          </a:gra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84FBF0E0-0D4E-4EAC-F358-9F892D2910C3}"/>
              </a:ext>
            </a:extLst>
          </p:cNvPr>
          <p:cNvSpPr/>
          <p:nvPr/>
        </p:nvSpPr>
        <p:spPr>
          <a:xfrm>
            <a:off x="1794169" y="4096061"/>
            <a:ext cx="312287" cy="2393474"/>
          </a:xfrm>
          <a:prstGeom prst="rect">
            <a:avLst/>
          </a:prstGeom>
          <a:gradFill>
            <a:gsLst>
              <a:gs pos="12000">
                <a:srgbClr val="FFFFFF">
                  <a:alpha val="15000"/>
                </a:srgbClr>
              </a:gs>
              <a:gs pos="64000">
                <a:srgbClr val="FFFFFF">
                  <a:alpha val="0"/>
                </a:srgbClr>
              </a:gs>
            </a:gsLst>
            <a:lin ang="5400000" scaled="1"/>
          </a:gra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5E357AE5-C174-0F8E-824E-4A9F12F9A653}"/>
              </a:ext>
            </a:extLst>
          </p:cNvPr>
          <p:cNvSpPr/>
          <p:nvPr/>
        </p:nvSpPr>
        <p:spPr>
          <a:xfrm>
            <a:off x="2254763" y="3680045"/>
            <a:ext cx="312287" cy="2809490"/>
          </a:xfrm>
          <a:prstGeom prst="rect">
            <a:avLst/>
          </a:prstGeom>
          <a:gradFill>
            <a:gsLst>
              <a:gs pos="12000">
                <a:srgbClr val="FFFFFF">
                  <a:alpha val="15000"/>
                </a:srgbClr>
              </a:gs>
              <a:gs pos="64000">
                <a:srgbClr val="FFFFFF">
                  <a:alpha val="0"/>
                </a:srgbClr>
              </a:gs>
            </a:gsLst>
            <a:lin ang="5400000" scaled="1"/>
          </a:gra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93F3BAF1-6C2B-396E-66FD-6BA04DA2A8A3}"/>
              </a:ext>
            </a:extLst>
          </p:cNvPr>
          <p:cNvSpPr/>
          <p:nvPr/>
        </p:nvSpPr>
        <p:spPr>
          <a:xfrm>
            <a:off x="2715354" y="2861675"/>
            <a:ext cx="312287" cy="3627860"/>
          </a:xfrm>
          <a:prstGeom prst="rect">
            <a:avLst/>
          </a:prstGeom>
          <a:gradFill>
            <a:gsLst>
              <a:gs pos="12000">
                <a:srgbClr val="FFFFFF">
                  <a:alpha val="15000"/>
                </a:srgbClr>
              </a:gs>
              <a:gs pos="64000">
                <a:srgbClr val="FFFFFF">
                  <a:alpha val="0"/>
                </a:srgbClr>
              </a:gs>
            </a:gsLst>
            <a:lin ang="5400000" scaled="1"/>
          </a:gra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1DA888AB-6FA7-8093-5CBA-F89C00EDE44D}"/>
              </a:ext>
            </a:extLst>
          </p:cNvPr>
          <p:cNvSpPr/>
          <p:nvPr/>
        </p:nvSpPr>
        <p:spPr>
          <a:xfrm>
            <a:off x="3176124" y="3218167"/>
            <a:ext cx="312287" cy="3271206"/>
          </a:xfrm>
          <a:prstGeom prst="rect">
            <a:avLst/>
          </a:prstGeom>
          <a:gradFill>
            <a:gsLst>
              <a:gs pos="12000">
                <a:srgbClr val="FFFFFF">
                  <a:alpha val="15000"/>
                </a:srgbClr>
              </a:gs>
              <a:gs pos="64000">
                <a:srgbClr val="FFFFFF">
                  <a:alpha val="0"/>
                </a:srgbClr>
              </a:gs>
            </a:gsLst>
            <a:lin ang="5400000" scaled="1"/>
          </a:gra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9CA74E4A-8EBA-AF19-2393-7FC4D5C28A80}"/>
              </a:ext>
            </a:extLst>
          </p:cNvPr>
          <p:cNvSpPr/>
          <p:nvPr/>
        </p:nvSpPr>
        <p:spPr>
          <a:xfrm>
            <a:off x="3636717" y="3851624"/>
            <a:ext cx="312287" cy="2637748"/>
          </a:xfrm>
          <a:prstGeom prst="rect">
            <a:avLst/>
          </a:prstGeom>
          <a:gradFill>
            <a:gsLst>
              <a:gs pos="12000">
                <a:srgbClr val="FFFFFF">
                  <a:alpha val="15000"/>
                </a:srgbClr>
              </a:gs>
              <a:gs pos="64000">
                <a:srgbClr val="FFFFFF">
                  <a:alpha val="0"/>
                </a:srgbClr>
              </a:gs>
            </a:gsLst>
            <a:lin ang="5400000" scaled="1"/>
          </a:gra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74915E8A-712B-A408-1C79-87FF77310F05}"/>
              </a:ext>
            </a:extLst>
          </p:cNvPr>
          <p:cNvSpPr/>
          <p:nvPr/>
        </p:nvSpPr>
        <p:spPr>
          <a:xfrm>
            <a:off x="4097310" y="4629986"/>
            <a:ext cx="312287" cy="1859549"/>
          </a:xfrm>
          <a:prstGeom prst="rect">
            <a:avLst/>
          </a:prstGeom>
          <a:gradFill>
            <a:gsLst>
              <a:gs pos="12000">
                <a:srgbClr val="FFFFFF">
                  <a:alpha val="15000"/>
                </a:srgbClr>
              </a:gs>
              <a:gs pos="64000">
                <a:srgbClr val="FFFFFF">
                  <a:alpha val="0"/>
                </a:srgbClr>
              </a:gs>
            </a:gsLst>
            <a:lin ang="5400000" scaled="1"/>
          </a:gra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CEBA8E1C-222D-948C-6910-EF4B18F6DC36}"/>
              </a:ext>
            </a:extLst>
          </p:cNvPr>
          <p:cNvSpPr/>
          <p:nvPr/>
        </p:nvSpPr>
        <p:spPr>
          <a:xfrm>
            <a:off x="4557901" y="5254337"/>
            <a:ext cx="312463" cy="1235037"/>
          </a:xfrm>
          <a:prstGeom prst="rect">
            <a:avLst/>
          </a:prstGeom>
          <a:gradFill>
            <a:gsLst>
              <a:gs pos="12000">
                <a:srgbClr val="FFFFFF">
                  <a:alpha val="15000"/>
                </a:srgbClr>
              </a:gs>
              <a:gs pos="64000">
                <a:srgbClr val="FFFFFF">
                  <a:alpha val="0"/>
                </a:srgbClr>
              </a:gs>
            </a:gsLst>
            <a:lin ang="5400000" scaled="1"/>
          </a:gra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38928A01-DBDE-399B-EC6B-986C1434F37B}"/>
              </a:ext>
            </a:extLst>
          </p:cNvPr>
          <p:cNvSpPr/>
          <p:nvPr/>
        </p:nvSpPr>
        <p:spPr>
          <a:xfrm>
            <a:off x="5018671" y="4503296"/>
            <a:ext cx="312287" cy="1986239"/>
          </a:xfrm>
          <a:prstGeom prst="rect">
            <a:avLst/>
          </a:prstGeom>
          <a:gradFill>
            <a:gsLst>
              <a:gs pos="12000">
                <a:srgbClr val="FFFFFF">
                  <a:alpha val="15000"/>
                </a:srgbClr>
              </a:gs>
              <a:gs pos="64000">
                <a:srgbClr val="FFFFFF">
                  <a:alpha val="0"/>
                </a:srgbClr>
              </a:gs>
            </a:gsLst>
            <a:lin ang="5400000" scaled="1"/>
          </a:gra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67B746D1-EB77-741C-5AD4-759E8744E0B6}"/>
              </a:ext>
            </a:extLst>
          </p:cNvPr>
          <p:cNvSpPr/>
          <p:nvPr/>
        </p:nvSpPr>
        <p:spPr>
          <a:xfrm>
            <a:off x="5479264" y="2869332"/>
            <a:ext cx="312287" cy="3620203"/>
          </a:xfrm>
          <a:prstGeom prst="rect">
            <a:avLst/>
          </a:prstGeom>
          <a:gradFill>
            <a:gsLst>
              <a:gs pos="12000">
                <a:srgbClr val="FFFFFF">
                  <a:alpha val="15000"/>
                </a:srgbClr>
              </a:gs>
              <a:gs pos="64000">
                <a:srgbClr val="FFFFFF">
                  <a:alpha val="0"/>
                </a:srgbClr>
              </a:gs>
            </a:gsLst>
            <a:lin ang="5400000" scaled="1"/>
          </a:gra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B1D311D3-A09A-DBB7-1C6F-067AB498903D}"/>
              </a:ext>
            </a:extLst>
          </p:cNvPr>
          <p:cNvSpPr/>
          <p:nvPr/>
        </p:nvSpPr>
        <p:spPr>
          <a:xfrm>
            <a:off x="5939858" y="3028211"/>
            <a:ext cx="312463" cy="3461324"/>
          </a:xfrm>
          <a:prstGeom prst="rect">
            <a:avLst/>
          </a:prstGeom>
          <a:gradFill>
            <a:gsLst>
              <a:gs pos="12000">
                <a:srgbClr val="FFFFFF">
                  <a:alpha val="15000"/>
                </a:srgbClr>
              </a:gs>
              <a:gs pos="64000">
                <a:srgbClr val="FFFFFF">
                  <a:alpha val="0"/>
                </a:srgbClr>
              </a:gs>
            </a:gsLst>
            <a:lin ang="5400000" scaled="1"/>
          </a:gra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1AA86C27-442B-CD4F-5181-7B2CD2A2F1DB}"/>
              </a:ext>
            </a:extLst>
          </p:cNvPr>
          <p:cNvSpPr/>
          <p:nvPr/>
        </p:nvSpPr>
        <p:spPr>
          <a:xfrm>
            <a:off x="6400448" y="4277073"/>
            <a:ext cx="312287" cy="2212464"/>
          </a:xfrm>
          <a:prstGeom prst="rect">
            <a:avLst/>
          </a:prstGeom>
          <a:gradFill>
            <a:gsLst>
              <a:gs pos="12000">
                <a:srgbClr val="FFFFFF">
                  <a:alpha val="15000"/>
                </a:srgbClr>
              </a:gs>
              <a:gs pos="64000">
                <a:srgbClr val="FFFFFF">
                  <a:alpha val="0"/>
                </a:srgbClr>
              </a:gs>
            </a:gsLst>
            <a:lin ang="5400000" scaled="1"/>
          </a:gra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505A2F8B-7F96-ED20-4BEF-60863FE4946F}"/>
              </a:ext>
            </a:extLst>
          </p:cNvPr>
          <p:cNvSpPr/>
          <p:nvPr/>
        </p:nvSpPr>
        <p:spPr>
          <a:xfrm>
            <a:off x="6861042" y="5942113"/>
            <a:ext cx="312287" cy="547260"/>
          </a:xfrm>
          <a:prstGeom prst="rect">
            <a:avLst/>
          </a:prstGeom>
          <a:gradFill>
            <a:gsLst>
              <a:gs pos="12000">
                <a:srgbClr val="FFFFFF">
                  <a:alpha val="15000"/>
                </a:srgbClr>
              </a:gs>
              <a:gs pos="64000">
                <a:srgbClr val="FFFFFF">
                  <a:alpha val="0"/>
                </a:srgbClr>
              </a:gs>
            </a:gsLst>
            <a:lin ang="5400000" scaled="1"/>
          </a:gra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9FD859F9-9366-446B-E09D-BB0768651F93}"/>
              </a:ext>
            </a:extLst>
          </p:cNvPr>
          <p:cNvSpPr/>
          <p:nvPr/>
        </p:nvSpPr>
        <p:spPr>
          <a:xfrm>
            <a:off x="7321635" y="5383305"/>
            <a:ext cx="312463" cy="1106231"/>
          </a:xfrm>
          <a:prstGeom prst="rect">
            <a:avLst/>
          </a:prstGeom>
          <a:gradFill>
            <a:gsLst>
              <a:gs pos="12000">
                <a:srgbClr val="FFFFFF">
                  <a:alpha val="15000"/>
                </a:srgbClr>
              </a:gs>
              <a:gs pos="64000">
                <a:srgbClr val="FFFFFF">
                  <a:alpha val="0"/>
                </a:srgbClr>
              </a:gs>
            </a:gsLst>
            <a:lin ang="5400000" scaled="1"/>
          </a:gra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CB4F615F-16EC-DAB1-ABAF-6D6DA831A542}"/>
              </a:ext>
            </a:extLst>
          </p:cNvPr>
          <p:cNvSpPr/>
          <p:nvPr/>
        </p:nvSpPr>
        <p:spPr>
          <a:xfrm>
            <a:off x="7782405" y="4373189"/>
            <a:ext cx="312287" cy="2116184"/>
          </a:xfrm>
          <a:prstGeom prst="rect">
            <a:avLst/>
          </a:prstGeom>
          <a:gradFill>
            <a:gsLst>
              <a:gs pos="12000">
                <a:srgbClr val="FFFFFF">
                  <a:alpha val="15000"/>
                </a:srgbClr>
              </a:gs>
              <a:gs pos="64000">
                <a:srgbClr val="FFFFFF">
                  <a:alpha val="0"/>
                </a:srgbClr>
              </a:gs>
            </a:gsLst>
            <a:lin ang="5400000" scaled="1"/>
          </a:gra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FC8C3E5C-F776-B920-0664-0058F22D0712}"/>
              </a:ext>
            </a:extLst>
          </p:cNvPr>
          <p:cNvSpPr/>
          <p:nvPr/>
        </p:nvSpPr>
        <p:spPr>
          <a:xfrm>
            <a:off x="8242996" y="3127742"/>
            <a:ext cx="312287" cy="3361793"/>
          </a:xfrm>
          <a:prstGeom prst="rect">
            <a:avLst/>
          </a:prstGeom>
          <a:gradFill>
            <a:gsLst>
              <a:gs pos="12000">
                <a:srgbClr val="FFFFFF">
                  <a:alpha val="15000"/>
                </a:srgbClr>
              </a:gs>
              <a:gs pos="64000">
                <a:srgbClr val="FFFFFF">
                  <a:alpha val="0"/>
                </a:srgbClr>
              </a:gs>
            </a:gsLst>
            <a:lin ang="5400000" scaled="1"/>
          </a:gra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793D84F8-F4B6-AB90-7A53-E8BE73BBC169}"/>
              </a:ext>
            </a:extLst>
          </p:cNvPr>
          <p:cNvSpPr/>
          <p:nvPr/>
        </p:nvSpPr>
        <p:spPr>
          <a:xfrm>
            <a:off x="8703590" y="4177542"/>
            <a:ext cx="312287" cy="2311994"/>
          </a:xfrm>
          <a:prstGeom prst="rect">
            <a:avLst/>
          </a:prstGeom>
          <a:gradFill>
            <a:gsLst>
              <a:gs pos="12000">
                <a:srgbClr val="FFFFFF">
                  <a:alpha val="15000"/>
                </a:srgbClr>
              </a:gs>
              <a:gs pos="64000">
                <a:srgbClr val="FFFFFF">
                  <a:alpha val="0"/>
                </a:srgbClr>
              </a:gs>
            </a:gsLst>
            <a:lin ang="5400000" scaled="1"/>
          </a:gra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79770574-4EBC-19E9-1831-699AAEF388DC}"/>
              </a:ext>
            </a:extLst>
          </p:cNvPr>
          <p:cNvSpPr/>
          <p:nvPr/>
        </p:nvSpPr>
        <p:spPr>
          <a:xfrm>
            <a:off x="9164359" y="4575668"/>
            <a:ext cx="312287" cy="1913867"/>
          </a:xfrm>
          <a:prstGeom prst="rect">
            <a:avLst/>
          </a:prstGeom>
          <a:gradFill>
            <a:gsLst>
              <a:gs pos="12000">
                <a:srgbClr val="FFFFFF">
                  <a:alpha val="15000"/>
                </a:srgbClr>
              </a:gs>
              <a:gs pos="64000">
                <a:srgbClr val="FFFFFF">
                  <a:alpha val="0"/>
                </a:srgbClr>
              </a:gs>
            </a:gsLst>
            <a:lin ang="5400000" scaled="1"/>
          </a:gra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3FB8CD2B-FA65-9CB7-4CAE-D05C8689CA88}"/>
              </a:ext>
            </a:extLst>
          </p:cNvPr>
          <p:cNvSpPr/>
          <p:nvPr/>
        </p:nvSpPr>
        <p:spPr>
          <a:xfrm>
            <a:off x="9624952" y="3933102"/>
            <a:ext cx="312463" cy="2556270"/>
          </a:xfrm>
          <a:prstGeom prst="rect">
            <a:avLst/>
          </a:prstGeom>
          <a:gradFill>
            <a:gsLst>
              <a:gs pos="12000">
                <a:srgbClr val="FFFFFF">
                  <a:alpha val="15000"/>
                </a:srgbClr>
              </a:gs>
              <a:gs pos="64000">
                <a:srgbClr val="FFFFFF">
                  <a:alpha val="0"/>
                </a:srgbClr>
              </a:gs>
            </a:gsLst>
            <a:lin ang="5400000" scaled="1"/>
          </a:gra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2DCBA259-FA06-4A23-9372-4D42E0B1034F}"/>
              </a:ext>
            </a:extLst>
          </p:cNvPr>
          <p:cNvSpPr/>
          <p:nvPr/>
        </p:nvSpPr>
        <p:spPr>
          <a:xfrm>
            <a:off x="10085543" y="5046166"/>
            <a:ext cx="312287" cy="1443208"/>
          </a:xfrm>
          <a:prstGeom prst="rect">
            <a:avLst/>
          </a:prstGeom>
          <a:gradFill>
            <a:gsLst>
              <a:gs pos="12000">
                <a:srgbClr val="FFFFFF">
                  <a:alpha val="15000"/>
                </a:srgbClr>
              </a:gs>
              <a:gs pos="64000">
                <a:srgbClr val="FFFFFF">
                  <a:alpha val="0"/>
                </a:srgbClr>
              </a:gs>
            </a:gsLst>
            <a:lin ang="5400000" scaled="1"/>
          </a:gra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812B20D7-9272-4036-9183-7A3900FD7D95}"/>
              </a:ext>
            </a:extLst>
          </p:cNvPr>
          <p:cNvSpPr/>
          <p:nvPr/>
        </p:nvSpPr>
        <p:spPr>
          <a:xfrm>
            <a:off x="10546313" y="5639777"/>
            <a:ext cx="312287" cy="849758"/>
          </a:xfrm>
          <a:prstGeom prst="rect">
            <a:avLst/>
          </a:prstGeom>
          <a:gradFill>
            <a:gsLst>
              <a:gs pos="12000">
                <a:srgbClr val="FFFFFF">
                  <a:alpha val="15000"/>
                </a:srgbClr>
              </a:gs>
              <a:gs pos="64000">
                <a:srgbClr val="FFFFFF">
                  <a:alpha val="0"/>
                </a:srgbClr>
              </a:gs>
            </a:gsLst>
            <a:lin ang="5400000" scaled="1"/>
          </a:gra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61049F2E-3DB9-9745-339D-9D2DA90EF082}"/>
              </a:ext>
            </a:extLst>
          </p:cNvPr>
          <p:cNvSpPr/>
          <p:nvPr/>
        </p:nvSpPr>
        <p:spPr>
          <a:xfrm>
            <a:off x="11006906" y="4467027"/>
            <a:ext cx="312287" cy="2022345"/>
          </a:xfrm>
          <a:prstGeom prst="rect">
            <a:avLst/>
          </a:prstGeom>
          <a:gradFill>
            <a:gsLst>
              <a:gs pos="12000">
                <a:srgbClr val="FFFFFF">
                  <a:alpha val="15000"/>
                </a:srgbClr>
              </a:gs>
              <a:gs pos="64000">
                <a:srgbClr val="FFFFFF">
                  <a:alpha val="0"/>
                </a:srgbClr>
              </a:gs>
            </a:gsLst>
            <a:lin ang="5400000" scaled="1"/>
          </a:gra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9BBE752D-D975-BEB2-C50B-818B47392035}"/>
              </a:ext>
            </a:extLst>
          </p:cNvPr>
          <p:cNvSpPr/>
          <p:nvPr/>
        </p:nvSpPr>
        <p:spPr>
          <a:xfrm>
            <a:off x="11467499" y="3254433"/>
            <a:ext cx="312287" cy="3235102"/>
          </a:xfrm>
          <a:prstGeom prst="rect">
            <a:avLst/>
          </a:prstGeom>
          <a:gradFill>
            <a:gsLst>
              <a:gs pos="12000">
                <a:srgbClr val="FFFFFF">
                  <a:alpha val="15000"/>
                </a:srgbClr>
              </a:gs>
              <a:gs pos="64000">
                <a:srgbClr val="FFFFFF">
                  <a:alpha val="0"/>
                </a:srgbClr>
              </a:gs>
            </a:gsLst>
            <a:lin ang="5400000" scaled="1"/>
          </a:gra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F22404C7-4935-BDDC-7ABA-0E20252F2950}"/>
              </a:ext>
            </a:extLst>
          </p:cNvPr>
          <p:cNvSpPr/>
          <p:nvPr/>
        </p:nvSpPr>
        <p:spPr>
          <a:xfrm>
            <a:off x="11928091" y="5170580"/>
            <a:ext cx="312287" cy="1318955"/>
          </a:xfrm>
          <a:prstGeom prst="rect">
            <a:avLst/>
          </a:prstGeom>
          <a:gradFill>
            <a:gsLst>
              <a:gs pos="12000">
                <a:srgbClr val="FFFFFF">
                  <a:alpha val="15000"/>
                </a:srgbClr>
              </a:gs>
              <a:gs pos="64000">
                <a:srgbClr val="FFFFFF">
                  <a:alpha val="0"/>
                </a:srgbClr>
              </a:gs>
            </a:gsLst>
            <a:lin ang="5400000" scaled="1"/>
          </a:gra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8100CDA1-8650-4572-9C34-A11F50DEC844}"/>
              </a:ext>
            </a:extLst>
          </p:cNvPr>
          <p:cNvSpPr/>
          <p:nvPr/>
        </p:nvSpPr>
        <p:spPr>
          <a:xfrm>
            <a:off x="12388684" y="4575668"/>
            <a:ext cx="312463" cy="1913867"/>
          </a:xfrm>
          <a:prstGeom prst="rect">
            <a:avLst/>
          </a:prstGeom>
          <a:gradFill>
            <a:gsLst>
              <a:gs pos="12000">
                <a:srgbClr val="FFFFFF">
                  <a:alpha val="15000"/>
                </a:srgbClr>
              </a:gs>
              <a:gs pos="64000">
                <a:srgbClr val="FFFFFF">
                  <a:alpha val="0"/>
                </a:srgbClr>
              </a:gs>
            </a:gsLst>
            <a:lin ang="5400000" scaled="1"/>
          </a:gra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4" name="Freeform: Shape 103">
            <a:extLst>
              <a:ext uri="{FF2B5EF4-FFF2-40B4-BE49-F238E27FC236}">
                <a16:creationId xmlns:a16="http://schemas.microsoft.com/office/drawing/2014/main" id="{9897E878-AE63-BB78-99D1-FAD5C241753A}"/>
              </a:ext>
            </a:extLst>
          </p:cNvPr>
          <p:cNvSpPr/>
          <p:nvPr/>
        </p:nvSpPr>
        <p:spPr>
          <a:xfrm>
            <a:off x="-508971" y="5196602"/>
            <a:ext cx="187934" cy="1292773"/>
          </a:xfrm>
          <a:custGeom>
            <a:avLst/>
            <a:gdLst>
              <a:gd name="connsiteX0" fmla="*/ 0 w 82074"/>
              <a:gd name="connsiteY0" fmla="*/ 0 h 611446"/>
              <a:gd name="connsiteX1" fmla="*/ 82075 w 82074"/>
              <a:gd name="connsiteY1" fmla="*/ 0 h 611446"/>
              <a:gd name="connsiteX2" fmla="*/ 82075 w 82074"/>
              <a:gd name="connsiteY2" fmla="*/ 611446 h 611446"/>
              <a:gd name="connsiteX3" fmla="*/ 0 w 82074"/>
              <a:gd name="connsiteY3" fmla="*/ 611446 h 611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074" h="611446">
                <a:moveTo>
                  <a:pt x="0" y="0"/>
                </a:moveTo>
                <a:lnTo>
                  <a:pt x="82075" y="0"/>
                </a:lnTo>
                <a:lnTo>
                  <a:pt x="82075" y="611446"/>
                </a:lnTo>
                <a:lnTo>
                  <a:pt x="0" y="611446"/>
                </a:lnTo>
                <a:close/>
              </a:path>
            </a:pathLst>
          </a:custGeom>
          <a:gradFill>
            <a:gsLst>
              <a:gs pos="0">
                <a:srgbClr val="FFFFFF">
                  <a:alpha val="50000"/>
                </a:srgbClr>
              </a:gs>
              <a:gs pos="92000">
                <a:srgbClr val="FFFFFF">
                  <a:alpha val="0"/>
                </a:srgbClr>
              </a:gs>
            </a:gsLst>
            <a:lin ang="5400000" scaled="1"/>
          </a:gra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5" name="Freeform: Shape 104">
            <a:extLst>
              <a:ext uri="{FF2B5EF4-FFF2-40B4-BE49-F238E27FC236}">
                <a16:creationId xmlns:a16="http://schemas.microsoft.com/office/drawing/2014/main" id="{4EA15BE0-21BD-0CEC-1244-F96A92FCD4D7}"/>
              </a:ext>
            </a:extLst>
          </p:cNvPr>
          <p:cNvSpPr/>
          <p:nvPr/>
        </p:nvSpPr>
        <p:spPr>
          <a:xfrm>
            <a:off x="-231911" y="5988138"/>
            <a:ext cx="187934" cy="501397"/>
          </a:xfrm>
          <a:custGeom>
            <a:avLst/>
            <a:gdLst>
              <a:gd name="connsiteX0" fmla="*/ 0 w 82074"/>
              <a:gd name="connsiteY0" fmla="*/ 0 h 237147"/>
              <a:gd name="connsiteX1" fmla="*/ 82075 w 82074"/>
              <a:gd name="connsiteY1" fmla="*/ 0 h 237147"/>
              <a:gd name="connsiteX2" fmla="*/ 82075 w 82074"/>
              <a:gd name="connsiteY2" fmla="*/ 237148 h 237147"/>
              <a:gd name="connsiteX3" fmla="*/ 0 w 82074"/>
              <a:gd name="connsiteY3" fmla="*/ 237148 h 2371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074" h="237147">
                <a:moveTo>
                  <a:pt x="0" y="0"/>
                </a:moveTo>
                <a:lnTo>
                  <a:pt x="82075" y="0"/>
                </a:lnTo>
                <a:lnTo>
                  <a:pt x="82075" y="237148"/>
                </a:lnTo>
                <a:lnTo>
                  <a:pt x="0" y="237148"/>
                </a:lnTo>
                <a:close/>
              </a:path>
            </a:pathLst>
          </a:custGeom>
          <a:gradFill>
            <a:gsLst>
              <a:gs pos="0">
                <a:srgbClr val="FFFFFF">
                  <a:alpha val="50000"/>
                </a:srgbClr>
              </a:gs>
              <a:gs pos="92000">
                <a:srgbClr val="FFFFFF">
                  <a:alpha val="0"/>
                </a:srgbClr>
              </a:gs>
            </a:gsLst>
            <a:lin ang="5400000" scaled="1"/>
          </a:gra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6" name="Freeform: Shape 105">
            <a:extLst>
              <a:ext uri="{FF2B5EF4-FFF2-40B4-BE49-F238E27FC236}">
                <a16:creationId xmlns:a16="http://schemas.microsoft.com/office/drawing/2014/main" id="{1B615938-C89C-7B7D-9860-C0AA44B157A7}"/>
              </a:ext>
            </a:extLst>
          </p:cNvPr>
          <p:cNvSpPr/>
          <p:nvPr/>
        </p:nvSpPr>
        <p:spPr>
          <a:xfrm>
            <a:off x="45150" y="5632947"/>
            <a:ext cx="187934" cy="856426"/>
          </a:xfrm>
          <a:custGeom>
            <a:avLst/>
            <a:gdLst>
              <a:gd name="connsiteX0" fmla="*/ 0 w 82074"/>
              <a:gd name="connsiteY0" fmla="*/ 0 h 405066"/>
              <a:gd name="connsiteX1" fmla="*/ 82075 w 82074"/>
              <a:gd name="connsiteY1" fmla="*/ 0 h 405066"/>
              <a:gd name="connsiteX2" fmla="*/ 82075 w 82074"/>
              <a:gd name="connsiteY2" fmla="*/ 405067 h 405066"/>
              <a:gd name="connsiteX3" fmla="*/ 0 w 82074"/>
              <a:gd name="connsiteY3" fmla="*/ 405067 h 405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074" h="405066">
                <a:moveTo>
                  <a:pt x="0" y="0"/>
                </a:moveTo>
                <a:lnTo>
                  <a:pt x="82075" y="0"/>
                </a:lnTo>
                <a:lnTo>
                  <a:pt x="82075" y="405067"/>
                </a:lnTo>
                <a:lnTo>
                  <a:pt x="0" y="405067"/>
                </a:lnTo>
                <a:close/>
              </a:path>
            </a:pathLst>
          </a:custGeom>
          <a:gradFill>
            <a:gsLst>
              <a:gs pos="0">
                <a:srgbClr val="FFFFFF">
                  <a:alpha val="50000"/>
                </a:srgbClr>
              </a:gs>
              <a:gs pos="92000">
                <a:srgbClr val="FFFFFF">
                  <a:alpha val="0"/>
                </a:srgbClr>
              </a:gs>
            </a:gsLst>
            <a:lin ang="5400000" scaled="1"/>
          </a:gra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7" name="Freeform: Shape 106">
            <a:extLst>
              <a:ext uri="{FF2B5EF4-FFF2-40B4-BE49-F238E27FC236}">
                <a16:creationId xmlns:a16="http://schemas.microsoft.com/office/drawing/2014/main" id="{8631366C-3BBF-BEAC-B343-1765E06A6610}"/>
              </a:ext>
            </a:extLst>
          </p:cNvPr>
          <p:cNvSpPr/>
          <p:nvPr/>
        </p:nvSpPr>
        <p:spPr>
          <a:xfrm>
            <a:off x="322210" y="5221808"/>
            <a:ext cx="187934" cy="1267727"/>
          </a:xfrm>
          <a:custGeom>
            <a:avLst/>
            <a:gdLst>
              <a:gd name="connsiteX0" fmla="*/ 0 w 82074"/>
              <a:gd name="connsiteY0" fmla="*/ 0 h 599600"/>
              <a:gd name="connsiteX1" fmla="*/ 82075 w 82074"/>
              <a:gd name="connsiteY1" fmla="*/ 0 h 599600"/>
              <a:gd name="connsiteX2" fmla="*/ 82075 w 82074"/>
              <a:gd name="connsiteY2" fmla="*/ 599600 h 599600"/>
              <a:gd name="connsiteX3" fmla="*/ 0 w 82074"/>
              <a:gd name="connsiteY3" fmla="*/ 599600 h 59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074" h="599600">
                <a:moveTo>
                  <a:pt x="0" y="0"/>
                </a:moveTo>
                <a:lnTo>
                  <a:pt x="82075" y="0"/>
                </a:lnTo>
                <a:lnTo>
                  <a:pt x="82075" y="599600"/>
                </a:lnTo>
                <a:lnTo>
                  <a:pt x="0" y="599600"/>
                </a:lnTo>
                <a:close/>
              </a:path>
            </a:pathLst>
          </a:custGeom>
          <a:gradFill>
            <a:gsLst>
              <a:gs pos="0">
                <a:srgbClr val="FFFFFF">
                  <a:alpha val="50000"/>
                </a:srgbClr>
              </a:gs>
              <a:gs pos="92000">
                <a:srgbClr val="FFFFFF">
                  <a:alpha val="0"/>
                </a:srgbClr>
              </a:gs>
            </a:gsLst>
            <a:lin ang="5400000" scaled="1"/>
          </a:gra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8" name="Freeform: Shape 107">
            <a:extLst>
              <a:ext uri="{FF2B5EF4-FFF2-40B4-BE49-F238E27FC236}">
                <a16:creationId xmlns:a16="http://schemas.microsoft.com/office/drawing/2014/main" id="{6FDDC2FC-E07F-B07E-484B-1930CBA13326}"/>
              </a:ext>
            </a:extLst>
          </p:cNvPr>
          <p:cNvSpPr/>
          <p:nvPr/>
        </p:nvSpPr>
        <p:spPr>
          <a:xfrm>
            <a:off x="599271" y="5471451"/>
            <a:ext cx="187934" cy="1018084"/>
          </a:xfrm>
          <a:custGeom>
            <a:avLst/>
            <a:gdLst>
              <a:gd name="connsiteX0" fmla="*/ 0 w 82074"/>
              <a:gd name="connsiteY0" fmla="*/ 0 h 481526"/>
              <a:gd name="connsiteX1" fmla="*/ 82075 w 82074"/>
              <a:gd name="connsiteY1" fmla="*/ 0 h 481526"/>
              <a:gd name="connsiteX2" fmla="*/ 82075 w 82074"/>
              <a:gd name="connsiteY2" fmla="*/ 481526 h 481526"/>
              <a:gd name="connsiteX3" fmla="*/ 0 w 82074"/>
              <a:gd name="connsiteY3" fmla="*/ 481526 h 481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074" h="481526">
                <a:moveTo>
                  <a:pt x="0" y="0"/>
                </a:moveTo>
                <a:lnTo>
                  <a:pt x="82075" y="0"/>
                </a:lnTo>
                <a:lnTo>
                  <a:pt x="82075" y="481526"/>
                </a:lnTo>
                <a:lnTo>
                  <a:pt x="0" y="481526"/>
                </a:lnTo>
                <a:close/>
              </a:path>
            </a:pathLst>
          </a:custGeom>
          <a:gradFill>
            <a:gsLst>
              <a:gs pos="0">
                <a:srgbClr val="FFFFFF">
                  <a:alpha val="50000"/>
                </a:srgbClr>
              </a:gs>
              <a:gs pos="92000">
                <a:srgbClr val="FFFFFF">
                  <a:alpha val="0"/>
                </a:srgbClr>
              </a:gs>
            </a:gsLst>
            <a:lin ang="5400000" scaled="1"/>
          </a:gra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9" name="Freeform: Shape 108">
            <a:extLst>
              <a:ext uri="{FF2B5EF4-FFF2-40B4-BE49-F238E27FC236}">
                <a16:creationId xmlns:a16="http://schemas.microsoft.com/office/drawing/2014/main" id="{3E206745-887F-1100-F8D8-869A5B6ACFC6}"/>
              </a:ext>
            </a:extLst>
          </p:cNvPr>
          <p:cNvSpPr/>
          <p:nvPr/>
        </p:nvSpPr>
        <p:spPr>
          <a:xfrm>
            <a:off x="876331" y="4958181"/>
            <a:ext cx="187934" cy="1531355"/>
          </a:xfrm>
          <a:custGeom>
            <a:avLst/>
            <a:gdLst>
              <a:gd name="connsiteX0" fmla="*/ 0 w 82074"/>
              <a:gd name="connsiteY0" fmla="*/ 0 h 724289"/>
              <a:gd name="connsiteX1" fmla="*/ 82075 w 82074"/>
              <a:gd name="connsiteY1" fmla="*/ 0 h 724289"/>
              <a:gd name="connsiteX2" fmla="*/ 82075 w 82074"/>
              <a:gd name="connsiteY2" fmla="*/ 724289 h 724289"/>
              <a:gd name="connsiteX3" fmla="*/ 0 w 82074"/>
              <a:gd name="connsiteY3" fmla="*/ 724289 h 7242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074" h="724289">
                <a:moveTo>
                  <a:pt x="0" y="0"/>
                </a:moveTo>
                <a:lnTo>
                  <a:pt x="82075" y="0"/>
                </a:lnTo>
                <a:lnTo>
                  <a:pt x="82075" y="724289"/>
                </a:lnTo>
                <a:lnTo>
                  <a:pt x="0" y="724289"/>
                </a:lnTo>
                <a:close/>
              </a:path>
            </a:pathLst>
          </a:custGeom>
          <a:gradFill>
            <a:gsLst>
              <a:gs pos="0">
                <a:srgbClr val="FFFFFF">
                  <a:alpha val="50000"/>
                </a:srgbClr>
              </a:gs>
              <a:gs pos="92000">
                <a:srgbClr val="FFFFFF">
                  <a:alpha val="0"/>
                </a:srgbClr>
              </a:gs>
            </a:gsLst>
            <a:lin ang="5400000" scaled="1"/>
          </a:gra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0" name="Freeform: Shape 109">
            <a:extLst>
              <a:ext uri="{FF2B5EF4-FFF2-40B4-BE49-F238E27FC236}">
                <a16:creationId xmlns:a16="http://schemas.microsoft.com/office/drawing/2014/main" id="{CCE57DF8-FF79-4AC9-93BB-2F7ECEECF242}"/>
              </a:ext>
            </a:extLst>
          </p:cNvPr>
          <p:cNvSpPr/>
          <p:nvPr/>
        </p:nvSpPr>
        <p:spPr>
          <a:xfrm>
            <a:off x="1153391" y="5647910"/>
            <a:ext cx="187934" cy="841463"/>
          </a:xfrm>
          <a:custGeom>
            <a:avLst/>
            <a:gdLst>
              <a:gd name="connsiteX0" fmla="*/ 0 w 82074"/>
              <a:gd name="connsiteY0" fmla="*/ 0 h 397989"/>
              <a:gd name="connsiteX1" fmla="*/ 82075 w 82074"/>
              <a:gd name="connsiteY1" fmla="*/ 0 h 397989"/>
              <a:gd name="connsiteX2" fmla="*/ 82075 w 82074"/>
              <a:gd name="connsiteY2" fmla="*/ 397990 h 397989"/>
              <a:gd name="connsiteX3" fmla="*/ 0 w 82074"/>
              <a:gd name="connsiteY3" fmla="*/ 397990 h 397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074" h="397989">
                <a:moveTo>
                  <a:pt x="0" y="0"/>
                </a:moveTo>
                <a:lnTo>
                  <a:pt x="82075" y="0"/>
                </a:lnTo>
                <a:lnTo>
                  <a:pt x="82075" y="397990"/>
                </a:lnTo>
                <a:lnTo>
                  <a:pt x="0" y="397990"/>
                </a:lnTo>
                <a:close/>
              </a:path>
            </a:pathLst>
          </a:custGeom>
          <a:gradFill>
            <a:gsLst>
              <a:gs pos="0">
                <a:srgbClr val="FFFFFF">
                  <a:alpha val="50000"/>
                </a:srgbClr>
              </a:gs>
              <a:gs pos="92000">
                <a:srgbClr val="FFFFFF">
                  <a:alpha val="0"/>
                </a:srgbClr>
              </a:gs>
            </a:gsLst>
            <a:lin ang="5400000" scaled="1"/>
          </a:gra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1" name="Freeform: Shape 110">
            <a:extLst>
              <a:ext uri="{FF2B5EF4-FFF2-40B4-BE49-F238E27FC236}">
                <a16:creationId xmlns:a16="http://schemas.microsoft.com/office/drawing/2014/main" id="{D5E822FE-F7B0-7DA2-D4A3-BB7F19DAC82E}"/>
              </a:ext>
            </a:extLst>
          </p:cNvPr>
          <p:cNvSpPr/>
          <p:nvPr/>
        </p:nvSpPr>
        <p:spPr>
          <a:xfrm>
            <a:off x="1430452" y="4316266"/>
            <a:ext cx="187934" cy="2173269"/>
          </a:xfrm>
          <a:custGeom>
            <a:avLst/>
            <a:gdLst>
              <a:gd name="connsiteX0" fmla="*/ 0 w 82074"/>
              <a:gd name="connsiteY0" fmla="*/ 0 h 1027897"/>
              <a:gd name="connsiteX1" fmla="*/ 82075 w 82074"/>
              <a:gd name="connsiteY1" fmla="*/ 0 h 1027897"/>
              <a:gd name="connsiteX2" fmla="*/ 82075 w 82074"/>
              <a:gd name="connsiteY2" fmla="*/ 1027897 h 1027897"/>
              <a:gd name="connsiteX3" fmla="*/ 0 w 82074"/>
              <a:gd name="connsiteY3" fmla="*/ 1027897 h 1027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074" h="1027897">
                <a:moveTo>
                  <a:pt x="0" y="0"/>
                </a:moveTo>
                <a:lnTo>
                  <a:pt x="82075" y="0"/>
                </a:lnTo>
                <a:lnTo>
                  <a:pt x="82075" y="1027897"/>
                </a:lnTo>
                <a:lnTo>
                  <a:pt x="0" y="1027897"/>
                </a:lnTo>
                <a:close/>
              </a:path>
            </a:pathLst>
          </a:custGeom>
          <a:gradFill>
            <a:gsLst>
              <a:gs pos="0">
                <a:srgbClr val="FFFFFF">
                  <a:alpha val="50000"/>
                </a:srgbClr>
              </a:gs>
              <a:gs pos="92000">
                <a:srgbClr val="FFFFFF">
                  <a:alpha val="0"/>
                </a:srgbClr>
              </a:gs>
            </a:gsLst>
            <a:lin ang="5400000" scaled="1"/>
          </a:gra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2" name="Freeform: Shape 111">
            <a:extLst>
              <a:ext uri="{FF2B5EF4-FFF2-40B4-BE49-F238E27FC236}">
                <a16:creationId xmlns:a16="http://schemas.microsoft.com/office/drawing/2014/main" id="{F0EFB171-BB0F-D4FE-7DDC-BDD0EF614ADD}"/>
              </a:ext>
            </a:extLst>
          </p:cNvPr>
          <p:cNvSpPr/>
          <p:nvPr/>
        </p:nvSpPr>
        <p:spPr>
          <a:xfrm>
            <a:off x="1707512" y="5131547"/>
            <a:ext cx="187934" cy="1357825"/>
          </a:xfrm>
          <a:custGeom>
            <a:avLst/>
            <a:gdLst>
              <a:gd name="connsiteX0" fmla="*/ 0 w 82074"/>
              <a:gd name="connsiteY0" fmla="*/ 0 h 642214"/>
              <a:gd name="connsiteX1" fmla="*/ 82075 w 82074"/>
              <a:gd name="connsiteY1" fmla="*/ 0 h 642214"/>
              <a:gd name="connsiteX2" fmla="*/ 82075 w 82074"/>
              <a:gd name="connsiteY2" fmla="*/ 642215 h 642214"/>
              <a:gd name="connsiteX3" fmla="*/ 0 w 82074"/>
              <a:gd name="connsiteY3" fmla="*/ 642215 h 642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074" h="642214">
                <a:moveTo>
                  <a:pt x="0" y="0"/>
                </a:moveTo>
                <a:lnTo>
                  <a:pt x="82075" y="0"/>
                </a:lnTo>
                <a:lnTo>
                  <a:pt x="82075" y="642215"/>
                </a:lnTo>
                <a:lnTo>
                  <a:pt x="0" y="642215"/>
                </a:lnTo>
                <a:close/>
              </a:path>
            </a:pathLst>
          </a:custGeom>
          <a:gradFill>
            <a:gsLst>
              <a:gs pos="0">
                <a:srgbClr val="FFFFFF">
                  <a:alpha val="50000"/>
                </a:srgbClr>
              </a:gs>
              <a:gs pos="92000">
                <a:srgbClr val="FFFFFF">
                  <a:alpha val="0"/>
                </a:srgbClr>
              </a:gs>
            </a:gsLst>
            <a:lin ang="5400000" scaled="1"/>
          </a:gra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3" name="Freeform: Shape 112">
            <a:extLst>
              <a:ext uri="{FF2B5EF4-FFF2-40B4-BE49-F238E27FC236}">
                <a16:creationId xmlns:a16="http://schemas.microsoft.com/office/drawing/2014/main" id="{74F5FED2-A4E1-088D-5D08-F16CE62FBEEC}"/>
              </a:ext>
            </a:extLst>
          </p:cNvPr>
          <p:cNvSpPr/>
          <p:nvPr/>
        </p:nvSpPr>
        <p:spPr>
          <a:xfrm>
            <a:off x="1984572" y="5988138"/>
            <a:ext cx="187934" cy="501397"/>
          </a:xfrm>
          <a:custGeom>
            <a:avLst/>
            <a:gdLst>
              <a:gd name="connsiteX0" fmla="*/ 0 w 82074"/>
              <a:gd name="connsiteY0" fmla="*/ 0 h 237147"/>
              <a:gd name="connsiteX1" fmla="*/ 82075 w 82074"/>
              <a:gd name="connsiteY1" fmla="*/ 0 h 237147"/>
              <a:gd name="connsiteX2" fmla="*/ 82075 w 82074"/>
              <a:gd name="connsiteY2" fmla="*/ 237148 h 237147"/>
              <a:gd name="connsiteX3" fmla="*/ 0 w 82074"/>
              <a:gd name="connsiteY3" fmla="*/ 237148 h 2371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074" h="237147">
                <a:moveTo>
                  <a:pt x="0" y="0"/>
                </a:moveTo>
                <a:lnTo>
                  <a:pt x="82075" y="0"/>
                </a:lnTo>
                <a:lnTo>
                  <a:pt x="82075" y="237148"/>
                </a:lnTo>
                <a:lnTo>
                  <a:pt x="0" y="237148"/>
                </a:lnTo>
                <a:close/>
              </a:path>
            </a:pathLst>
          </a:custGeom>
          <a:gradFill>
            <a:gsLst>
              <a:gs pos="0">
                <a:srgbClr val="FFFFFF">
                  <a:alpha val="50000"/>
                </a:srgbClr>
              </a:gs>
              <a:gs pos="92000">
                <a:srgbClr val="FFFFFF">
                  <a:alpha val="0"/>
                </a:srgbClr>
              </a:gs>
            </a:gsLst>
            <a:lin ang="5400000" scaled="1"/>
          </a:gra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4" name="Freeform: Shape 113">
            <a:extLst>
              <a:ext uri="{FF2B5EF4-FFF2-40B4-BE49-F238E27FC236}">
                <a16:creationId xmlns:a16="http://schemas.microsoft.com/office/drawing/2014/main" id="{8F4508FA-0C8F-B6A8-A05E-954D80C265B3}"/>
              </a:ext>
            </a:extLst>
          </p:cNvPr>
          <p:cNvSpPr/>
          <p:nvPr/>
        </p:nvSpPr>
        <p:spPr>
          <a:xfrm>
            <a:off x="2261633" y="4730495"/>
            <a:ext cx="187934" cy="1759040"/>
          </a:xfrm>
          <a:custGeom>
            <a:avLst/>
            <a:gdLst>
              <a:gd name="connsiteX0" fmla="*/ 0 w 82074"/>
              <a:gd name="connsiteY0" fmla="*/ 0 h 831978"/>
              <a:gd name="connsiteX1" fmla="*/ 82075 w 82074"/>
              <a:gd name="connsiteY1" fmla="*/ 0 h 831978"/>
              <a:gd name="connsiteX2" fmla="*/ 82075 w 82074"/>
              <a:gd name="connsiteY2" fmla="*/ 831979 h 831978"/>
              <a:gd name="connsiteX3" fmla="*/ 0 w 82074"/>
              <a:gd name="connsiteY3" fmla="*/ 831979 h 831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074" h="831978">
                <a:moveTo>
                  <a:pt x="0" y="0"/>
                </a:moveTo>
                <a:lnTo>
                  <a:pt x="82075" y="0"/>
                </a:lnTo>
                <a:lnTo>
                  <a:pt x="82075" y="831979"/>
                </a:lnTo>
                <a:lnTo>
                  <a:pt x="0" y="831979"/>
                </a:lnTo>
                <a:close/>
              </a:path>
            </a:pathLst>
          </a:custGeom>
          <a:gradFill>
            <a:gsLst>
              <a:gs pos="0">
                <a:srgbClr val="FFFFFF">
                  <a:alpha val="50000"/>
                </a:srgbClr>
              </a:gs>
              <a:gs pos="92000">
                <a:srgbClr val="FFFFFF">
                  <a:alpha val="0"/>
                </a:srgbClr>
              </a:gs>
            </a:gsLst>
            <a:lin ang="5400000" scaled="1"/>
          </a:gra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5" name="Freeform: Shape 114">
            <a:extLst>
              <a:ext uri="{FF2B5EF4-FFF2-40B4-BE49-F238E27FC236}">
                <a16:creationId xmlns:a16="http://schemas.microsoft.com/office/drawing/2014/main" id="{84AB06E3-3782-0F85-5ABE-4E0BBB67135D}"/>
              </a:ext>
            </a:extLst>
          </p:cNvPr>
          <p:cNvSpPr/>
          <p:nvPr/>
        </p:nvSpPr>
        <p:spPr>
          <a:xfrm>
            <a:off x="2538692" y="5471451"/>
            <a:ext cx="187934" cy="1018084"/>
          </a:xfrm>
          <a:custGeom>
            <a:avLst/>
            <a:gdLst>
              <a:gd name="connsiteX0" fmla="*/ 0 w 82074"/>
              <a:gd name="connsiteY0" fmla="*/ 0 h 481526"/>
              <a:gd name="connsiteX1" fmla="*/ 82075 w 82074"/>
              <a:gd name="connsiteY1" fmla="*/ 0 h 481526"/>
              <a:gd name="connsiteX2" fmla="*/ 82075 w 82074"/>
              <a:gd name="connsiteY2" fmla="*/ 481526 h 481526"/>
              <a:gd name="connsiteX3" fmla="*/ 0 w 82074"/>
              <a:gd name="connsiteY3" fmla="*/ 481526 h 481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074" h="481526">
                <a:moveTo>
                  <a:pt x="0" y="0"/>
                </a:moveTo>
                <a:lnTo>
                  <a:pt x="82075" y="0"/>
                </a:lnTo>
                <a:lnTo>
                  <a:pt x="82075" y="481526"/>
                </a:lnTo>
                <a:lnTo>
                  <a:pt x="0" y="481526"/>
                </a:lnTo>
                <a:close/>
              </a:path>
            </a:pathLst>
          </a:custGeom>
          <a:gradFill>
            <a:gsLst>
              <a:gs pos="0">
                <a:srgbClr val="FFFFFF">
                  <a:alpha val="50000"/>
                </a:srgbClr>
              </a:gs>
              <a:gs pos="92000">
                <a:srgbClr val="FFFFFF">
                  <a:alpha val="0"/>
                </a:srgbClr>
              </a:gs>
            </a:gsLst>
            <a:lin ang="5400000" scaled="1"/>
          </a:gra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6" name="Freeform: Shape 115">
            <a:extLst>
              <a:ext uri="{FF2B5EF4-FFF2-40B4-BE49-F238E27FC236}">
                <a16:creationId xmlns:a16="http://schemas.microsoft.com/office/drawing/2014/main" id="{9DAE4801-51C4-2AF2-7B9B-5003EA94C456}"/>
              </a:ext>
            </a:extLst>
          </p:cNvPr>
          <p:cNvSpPr/>
          <p:nvPr/>
        </p:nvSpPr>
        <p:spPr>
          <a:xfrm>
            <a:off x="2815753" y="4958181"/>
            <a:ext cx="187934" cy="1531355"/>
          </a:xfrm>
          <a:custGeom>
            <a:avLst/>
            <a:gdLst>
              <a:gd name="connsiteX0" fmla="*/ 0 w 82074"/>
              <a:gd name="connsiteY0" fmla="*/ 0 h 724289"/>
              <a:gd name="connsiteX1" fmla="*/ 82075 w 82074"/>
              <a:gd name="connsiteY1" fmla="*/ 0 h 724289"/>
              <a:gd name="connsiteX2" fmla="*/ 82075 w 82074"/>
              <a:gd name="connsiteY2" fmla="*/ 724289 h 724289"/>
              <a:gd name="connsiteX3" fmla="*/ 0 w 82074"/>
              <a:gd name="connsiteY3" fmla="*/ 724289 h 7242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074" h="724289">
                <a:moveTo>
                  <a:pt x="0" y="0"/>
                </a:moveTo>
                <a:lnTo>
                  <a:pt x="82075" y="0"/>
                </a:lnTo>
                <a:lnTo>
                  <a:pt x="82075" y="724289"/>
                </a:lnTo>
                <a:lnTo>
                  <a:pt x="0" y="724289"/>
                </a:lnTo>
                <a:close/>
              </a:path>
            </a:pathLst>
          </a:custGeom>
          <a:gradFill>
            <a:gsLst>
              <a:gs pos="0">
                <a:srgbClr val="FFFFFF">
                  <a:alpha val="50000"/>
                </a:srgbClr>
              </a:gs>
              <a:gs pos="92000">
                <a:srgbClr val="FFFFFF">
                  <a:alpha val="0"/>
                </a:srgbClr>
              </a:gs>
            </a:gsLst>
            <a:lin ang="5400000" scaled="1"/>
          </a:gra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7" name="Freeform: Shape 116">
            <a:extLst>
              <a:ext uri="{FF2B5EF4-FFF2-40B4-BE49-F238E27FC236}">
                <a16:creationId xmlns:a16="http://schemas.microsoft.com/office/drawing/2014/main" id="{975FCC5F-2627-FB66-B84B-A1184A1D603C}"/>
              </a:ext>
            </a:extLst>
          </p:cNvPr>
          <p:cNvSpPr/>
          <p:nvPr/>
        </p:nvSpPr>
        <p:spPr>
          <a:xfrm>
            <a:off x="3092811" y="5559599"/>
            <a:ext cx="187934" cy="929774"/>
          </a:xfrm>
          <a:custGeom>
            <a:avLst/>
            <a:gdLst>
              <a:gd name="connsiteX0" fmla="*/ 0 w 82074"/>
              <a:gd name="connsiteY0" fmla="*/ 0 h 439758"/>
              <a:gd name="connsiteX1" fmla="*/ 82075 w 82074"/>
              <a:gd name="connsiteY1" fmla="*/ 0 h 439758"/>
              <a:gd name="connsiteX2" fmla="*/ 82075 w 82074"/>
              <a:gd name="connsiteY2" fmla="*/ 439758 h 439758"/>
              <a:gd name="connsiteX3" fmla="*/ 0 w 82074"/>
              <a:gd name="connsiteY3" fmla="*/ 439758 h 439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074" h="439758">
                <a:moveTo>
                  <a:pt x="0" y="0"/>
                </a:moveTo>
                <a:lnTo>
                  <a:pt x="82075" y="0"/>
                </a:lnTo>
                <a:lnTo>
                  <a:pt x="82075" y="439758"/>
                </a:lnTo>
                <a:lnTo>
                  <a:pt x="0" y="439758"/>
                </a:lnTo>
                <a:close/>
              </a:path>
            </a:pathLst>
          </a:custGeom>
          <a:gradFill>
            <a:gsLst>
              <a:gs pos="0">
                <a:srgbClr val="FFFFFF">
                  <a:alpha val="50000"/>
                </a:srgbClr>
              </a:gs>
              <a:gs pos="92000">
                <a:srgbClr val="FFFFFF">
                  <a:alpha val="0"/>
                </a:srgbClr>
              </a:gs>
            </a:gsLst>
            <a:lin ang="5400000" scaled="1"/>
          </a:gra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8" name="Freeform: Shape 117">
            <a:extLst>
              <a:ext uri="{FF2B5EF4-FFF2-40B4-BE49-F238E27FC236}">
                <a16:creationId xmlns:a16="http://schemas.microsoft.com/office/drawing/2014/main" id="{C72287CC-4169-77BB-2697-8EE0641FDD23}"/>
              </a:ext>
            </a:extLst>
          </p:cNvPr>
          <p:cNvSpPr/>
          <p:nvPr/>
        </p:nvSpPr>
        <p:spPr>
          <a:xfrm>
            <a:off x="3369871" y="5055761"/>
            <a:ext cx="187934" cy="1433774"/>
          </a:xfrm>
          <a:custGeom>
            <a:avLst/>
            <a:gdLst>
              <a:gd name="connsiteX0" fmla="*/ 0 w 82074"/>
              <a:gd name="connsiteY0" fmla="*/ 0 h 678136"/>
              <a:gd name="connsiteX1" fmla="*/ 82075 w 82074"/>
              <a:gd name="connsiteY1" fmla="*/ 0 h 678136"/>
              <a:gd name="connsiteX2" fmla="*/ 82075 w 82074"/>
              <a:gd name="connsiteY2" fmla="*/ 678137 h 678136"/>
              <a:gd name="connsiteX3" fmla="*/ 0 w 82074"/>
              <a:gd name="connsiteY3" fmla="*/ 678137 h 678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074" h="678136">
                <a:moveTo>
                  <a:pt x="0" y="0"/>
                </a:moveTo>
                <a:lnTo>
                  <a:pt x="82075" y="0"/>
                </a:lnTo>
                <a:lnTo>
                  <a:pt x="82075" y="678137"/>
                </a:lnTo>
                <a:lnTo>
                  <a:pt x="0" y="678137"/>
                </a:lnTo>
                <a:close/>
              </a:path>
            </a:pathLst>
          </a:custGeom>
          <a:gradFill>
            <a:gsLst>
              <a:gs pos="0">
                <a:srgbClr val="FFFFFF">
                  <a:alpha val="50000"/>
                </a:srgbClr>
              </a:gs>
              <a:gs pos="92000">
                <a:srgbClr val="FFFFFF">
                  <a:alpha val="0"/>
                </a:srgbClr>
              </a:gs>
            </a:gsLst>
            <a:lin ang="5400000" scaled="1"/>
          </a:gra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9" name="Freeform: Shape 118">
            <a:extLst>
              <a:ext uri="{FF2B5EF4-FFF2-40B4-BE49-F238E27FC236}">
                <a16:creationId xmlns:a16="http://schemas.microsoft.com/office/drawing/2014/main" id="{4CB3196E-A387-03F3-C0FC-0B459B72324A}"/>
              </a:ext>
            </a:extLst>
          </p:cNvPr>
          <p:cNvSpPr/>
          <p:nvPr/>
        </p:nvSpPr>
        <p:spPr>
          <a:xfrm>
            <a:off x="3646932" y="4806444"/>
            <a:ext cx="187934" cy="1682928"/>
          </a:xfrm>
          <a:custGeom>
            <a:avLst/>
            <a:gdLst>
              <a:gd name="connsiteX0" fmla="*/ 0 w 82074"/>
              <a:gd name="connsiteY0" fmla="*/ 0 h 795979"/>
              <a:gd name="connsiteX1" fmla="*/ 82075 w 82074"/>
              <a:gd name="connsiteY1" fmla="*/ 0 h 795979"/>
              <a:gd name="connsiteX2" fmla="*/ 82075 w 82074"/>
              <a:gd name="connsiteY2" fmla="*/ 795980 h 795979"/>
              <a:gd name="connsiteX3" fmla="*/ 0 w 82074"/>
              <a:gd name="connsiteY3" fmla="*/ 795980 h 795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074" h="795979">
                <a:moveTo>
                  <a:pt x="0" y="0"/>
                </a:moveTo>
                <a:lnTo>
                  <a:pt x="82075" y="0"/>
                </a:lnTo>
                <a:lnTo>
                  <a:pt x="82075" y="795980"/>
                </a:lnTo>
                <a:lnTo>
                  <a:pt x="0" y="795980"/>
                </a:lnTo>
                <a:close/>
              </a:path>
            </a:pathLst>
          </a:custGeom>
          <a:gradFill>
            <a:gsLst>
              <a:gs pos="0">
                <a:srgbClr val="FFFFFF">
                  <a:alpha val="50000"/>
                </a:srgbClr>
              </a:gs>
              <a:gs pos="92000">
                <a:srgbClr val="FFFFFF">
                  <a:alpha val="0"/>
                </a:srgbClr>
              </a:gs>
            </a:gsLst>
            <a:lin ang="5400000" scaled="1"/>
          </a:gra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0" name="Freeform: Shape 119">
            <a:extLst>
              <a:ext uri="{FF2B5EF4-FFF2-40B4-BE49-F238E27FC236}">
                <a16:creationId xmlns:a16="http://schemas.microsoft.com/office/drawing/2014/main" id="{DD3FE989-47C0-2AA3-B84D-679EE1584FF4}"/>
              </a:ext>
            </a:extLst>
          </p:cNvPr>
          <p:cNvSpPr/>
          <p:nvPr/>
        </p:nvSpPr>
        <p:spPr>
          <a:xfrm>
            <a:off x="3923992" y="4316266"/>
            <a:ext cx="187934" cy="2173269"/>
          </a:xfrm>
          <a:custGeom>
            <a:avLst/>
            <a:gdLst>
              <a:gd name="connsiteX0" fmla="*/ 0 w 82074"/>
              <a:gd name="connsiteY0" fmla="*/ 0 h 1027897"/>
              <a:gd name="connsiteX1" fmla="*/ 82075 w 82074"/>
              <a:gd name="connsiteY1" fmla="*/ 0 h 1027897"/>
              <a:gd name="connsiteX2" fmla="*/ 82075 w 82074"/>
              <a:gd name="connsiteY2" fmla="*/ 1027897 h 1027897"/>
              <a:gd name="connsiteX3" fmla="*/ 0 w 82074"/>
              <a:gd name="connsiteY3" fmla="*/ 1027897 h 1027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074" h="1027897">
                <a:moveTo>
                  <a:pt x="0" y="0"/>
                </a:moveTo>
                <a:lnTo>
                  <a:pt x="82075" y="0"/>
                </a:lnTo>
                <a:lnTo>
                  <a:pt x="82075" y="1027897"/>
                </a:lnTo>
                <a:lnTo>
                  <a:pt x="0" y="1027897"/>
                </a:lnTo>
                <a:close/>
              </a:path>
            </a:pathLst>
          </a:custGeom>
          <a:gradFill>
            <a:gsLst>
              <a:gs pos="0">
                <a:srgbClr val="FFFFFF">
                  <a:alpha val="50000"/>
                </a:srgbClr>
              </a:gs>
              <a:gs pos="92000">
                <a:srgbClr val="FFFFFF">
                  <a:alpha val="0"/>
                </a:srgbClr>
              </a:gs>
            </a:gsLst>
            <a:lin ang="5400000" scaled="1"/>
          </a:gra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1" name="Freeform: Shape 120">
            <a:extLst>
              <a:ext uri="{FF2B5EF4-FFF2-40B4-BE49-F238E27FC236}">
                <a16:creationId xmlns:a16="http://schemas.microsoft.com/office/drawing/2014/main" id="{42D622FA-9445-3832-042F-7CC1A1992585}"/>
              </a:ext>
            </a:extLst>
          </p:cNvPr>
          <p:cNvSpPr/>
          <p:nvPr/>
        </p:nvSpPr>
        <p:spPr>
          <a:xfrm>
            <a:off x="4201229" y="4529805"/>
            <a:ext cx="187934" cy="1959568"/>
          </a:xfrm>
          <a:custGeom>
            <a:avLst/>
            <a:gdLst>
              <a:gd name="connsiteX0" fmla="*/ 0 w 82074"/>
              <a:gd name="connsiteY0" fmla="*/ 0 h 926822"/>
              <a:gd name="connsiteX1" fmla="*/ 82075 w 82074"/>
              <a:gd name="connsiteY1" fmla="*/ 0 h 926822"/>
              <a:gd name="connsiteX2" fmla="*/ 82075 w 82074"/>
              <a:gd name="connsiteY2" fmla="*/ 926823 h 926822"/>
              <a:gd name="connsiteX3" fmla="*/ 0 w 82074"/>
              <a:gd name="connsiteY3" fmla="*/ 926823 h 926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074" h="926822">
                <a:moveTo>
                  <a:pt x="0" y="0"/>
                </a:moveTo>
                <a:lnTo>
                  <a:pt x="82075" y="0"/>
                </a:lnTo>
                <a:lnTo>
                  <a:pt x="82075" y="926823"/>
                </a:lnTo>
                <a:lnTo>
                  <a:pt x="0" y="926823"/>
                </a:lnTo>
                <a:close/>
              </a:path>
            </a:pathLst>
          </a:custGeom>
          <a:gradFill>
            <a:gsLst>
              <a:gs pos="0">
                <a:srgbClr val="FFFFFF">
                  <a:alpha val="50000"/>
                </a:srgbClr>
              </a:gs>
              <a:gs pos="92000">
                <a:srgbClr val="FFFFFF">
                  <a:alpha val="0"/>
                </a:srgbClr>
              </a:gs>
            </a:gsLst>
            <a:lin ang="5400000" scaled="1"/>
          </a:gra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2" name="Freeform: Shape 121">
            <a:extLst>
              <a:ext uri="{FF2B5EF4-FFF2-40B4-BE49-F238E27FC236}">
                <a16:creationId xmlns:a16="http://schemas.microsoft.com/office/drawing/2014/main" id="{37115018-7F24-5A72-5D38-8DA9A24AAEB8}"/>
              </a:ext>
            </a:extLst>
          </p:cNvPr>
          <p:cNvSpPr/>
          <p:nvPr/>
        </p:nvSpPr>
        <p:spPr>
          <a:xfrm>
            <a:off x="4478289" y="4909391"/>
            <a:ext cx="187934" cy="1580144"/>
          </a:xfrm>
          <a:custGeom>
            <a:avLst/>
            <a:gdLst>
              <a:gd name="connsiteX0" fmla="*/ 0 w 82074"/>
              <a:gd name="connsiteY0" fmla="*/ 0 h 747365"/>
              <a:gd name="connsiteX1" fmla="*/ 82075 w 82074"/>
              <a:gd name="connsiteY1" fmla="*/ 0 h 747365"/>
              <a:gd name="connsiteX2" fmla="*/ 82075 w 82074"/>
              <a:gd name="connsiteY2" fmla="*/ 747366 h 747365"/>
              <a:gd name="connsiteX3" fmla="*/ 0 w 82074"/>
              <a:gd name="connsiteY3" fmla="*/ 747366 h 7473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074" h="747365">
                <a:moveTo>
                  <a:pt x="0" y="0"/>
                </a:moveTo>
                <a:lnTo>
                  <a:pt x="82075" y="0"/>
                </a:lnTo>
                <a:lnTo>
                  <a:pt x="82075" y="747366"/>
                </a:lnTo>
                <a:lnTo>
                  <a:pt x="0" y="747366"/>
                </a:lnTo>
                <a:close/>
              </a:path>
            </a:pathLst>
          </a:custGeom>
          <a:gradFill>
            <a:gsLst>
              <a:gs pos="0">
                <a:srgbClr val="FFFFFF">
                  <a:alpha val="50000"/>
                </a:srgbClr>
              </a:gs>
              <a:gs pos="92000">
                <a:srgbClr val="FFFFFF">
                  <a:alpha val="0"/>
                </a:srgbClr>
              </a:gs>
            </a:gsLst>
            <a:lin ang="5400000" scaled="1"/>
          </a:gra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3" name="Freeform: Shape 122">
            <a:extLst>
              <a:ext uri="{FF2B5EF4-FFF2-40B4-BE49-F238E27FC236}">
                <a16:creationId xmlns:a16="http://schemas.microsoft.com/office/drawing/2014/main" id="{2579ED97-E971-6DE0-67F5-CC156759CCDB}"/>
              </a:ext>
            </a:extLst>
          </p:cNvPr>
          <p:cNvSpPr/>
          <p:nvPr/>
        </p:nvSpPr>
        <p:spPr>
          <a:xfrm>
            <a:off x="4755350" y="5375498"/>
            <a:ext cx="187934" cy="1113874"/>
          </a:xfrm>
          <a:custGeom>
            <a:avLst/>
            <a:gdLst>
              <a:gd name="connsiteX0" fmla="*/ 0 w 82074"/>
              <a:gd name="connsiteY0" fmla="*/ 0 h 526832"/>
              <a:gd name="connsiteX1" fmla="*/ 82075 w 82074"/>
              <a:gd name="connsiteY1" fmla="*/ 0 h 526832"/>
              <a:gd name="connsiteX2" fmla="*/ 82075 w 82074"/>
              <a:gd name="connsiteY2" fmla="*/ 526833 h 526832"/>
              <a:gd name="connsiteX3" fmla="*/ 0 w 82074"/>
              <a:gd name="connsiteY3" fmla="*/ 526833 h 526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074" h="526832">
                <a:moveTo>
                  <a:pt x="0" y="0"/>
                </a:moveTo>
                <a:lnTo>
                  <a:pt x="82075" y="0"/>
                </a:lnTo>
                <a:lnTo>
                  <a:pt x="82075" y="526833"/>
                </a:lnTo>
                <a:lnTo>
                  <a:pt x="0" y="526833"/>
                </a:lnTo>
                <a:close/>
              </a:path>
            </a:pathLst>
          </a:custGeom>
          <a:gradFill>
            <a:gsLst>
              <a:gs pos="0">
                <a:srgbClr val="FFFFFF">
                  <a:alpha val="50000"/>
                </a:srgbClr>
              </a:gs>
              <a:gs pos="92000">
                <a:srgbClr val="FFFFFF">
                  <a:alpha val="0"/>
                </a:srgbClr>
              </a:gs>
            </a:gsLst>
            <a:lin ang="5400000" scaled="1"/>
          </a:gra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4" name="Freeform: Shape 123">
            <a:extLst>
              <a:ext uri="{FF2B5EF4-FFF2-40B4-BE49-F238E27FC236}">
                <a16:creationId xmlns:a16="http://schemas.microsoft.com/office/drawing/2014/main" id="{74CDF410-2C1B-FD98-909C-B4D561FA1F06}"/>
              </a:ext>
            </a:extLst>
          </p:cNvPr>
          <p:cNvSpPr/>
          <p:nvPr/>
        </p:nvSpPr>
        <p:spPr>
          <a:xfrm>
            <a:off x="5032410" y="5749554"/>
            <a:ext cx="187934" cy="739818"/>
          </a:xfrm>
          <a:custGeom>
            <a:avLst/>
            <a:gdLst>
              <a:gd name="connsiteX0" fmla="*/ 0 w 82074"/>
              <a:gd name="connsiteY0" fmla="*/ 0 h 349914"/>
              <a:gd name="connsiteX1" fmla="*/ 82075 w 82074"/>
              <a:gd name="connsiteY1" fmla="*/ 0 h 349914"/>
              <a:gd name="connsiteX2" fmla="*/ 82075 w 82074"/>
              <a:gd name="connsiteY2" fmla="*/ 349914 h 349914"/>
              <a:gd name="connsiteX3" fmla="*/ 0 w 82074"/>
              <a:gd name="connsiteY3" fmla="*/ 349914 h 3499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074" h="349914">
                <a:moveTo>
                  <a:pt x="0" y="0"/>
                </a:moveTo>
                <a:lnTo>
                  <a:pt x="82075" y="0"/>
                </a:lnTo>
                <a:lnTo>
                  <a:pt x="82075" y="349914"/>
                </a:lnTo>
                <a:lnTo>
                  <a:pt x="0" y="349914"/>
                </a:lnTo>
                <a:close/>
              </a:path>
            </a:pathLst>
          </a:custGeom>
          <a:gradFill>
            <a:gsLst>
              <a:gs pos="0">
                <a:srgbClr val="FFFFFF">
                  <a:alpha val="50000"/>
                </a:srgbClr>
              </a:gs>
              <a:gs pos="92000">
                <a:srgbClr val="FFFFFF">
                  <a:alpha val="0"/>
                </a:srgbClr>
              </a:gs>
            </a:gsLst>
            <a:lin ang="5400000" scaled="1"/>
          </a:gra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5" name="Freeform: Shape 124">
            <a:extLst>
              <a:ext uri="{FF2B5EF4-FFF2-40B4-BE49-F238E27FC236}">
                <a16:creationId xmlns:a16="http://schemas.microsoft.com/office/drawing/2014/main" id="{E2ACF20B-2F48-FEE8-AA41-C064B06689E5}"/>
              </a:ext>
            </a:extLst>
          </p:cNvPr>
          <p:cNvSpPr/>
          <p:nvPr/>
        </p:nvSpPr>
        <p:spPr>
          <a:xfrm>
            <a:off x="5309470" y="5299712"/>
            <a:ext cx="187934" cy="1189823"/>
          </a:xfrm>
          <a:custGeom>
            <a:avLst/>
            <a:gdLst>
              <a:gd name="connsiteX0" fmla="*/ 0 w 82074"/>
              <a:gd name="connsiteY0" fmla="*/ 0 h 562754"/>
              <a:gd name="connsiteX1" fmla="*/ 82075 w 82074"/>
              <a:gd name="connsiteY1" fmla="*/ 0 h 562754"/>
              <a:gd name="connsiteX2" fmla="*/ 82075 w 82074"/>
              <a:gd name="connsiteY2" fmla="*/ 562755 h 562754"/>
              <a:gd name="connsiteX3" fmla="*/ 0 w 82074"/>
              <a:gd name="connsiteY3" fmla="*/ 562755 h 562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074" h="562754">
                <a:moveTo>
                  <a:pt x="0" y="0"/>
                </a:moveTo>
                <a:lnTo>
                  <a:pt x="82075" y="0"/>
                </a:lnTo>
                <a:lnTo>
                  <a:pt x="82075" y="562755"/>
                </a:lnTo>
                <a:lnTo>
                  <a:pt x="0" y="562755"/>
                </a:lnTo>
                <a:close/>
              </a:path>
            </a:pathLst>
          </a:custGeom>
          <a:gradFill>
            <a:gsLst>
              <a:gs pos="0">
                <a:srgbClr val="FFFFFF">
                  <a:alpha val="50000"/>
                </a:srgbClr>
              </a:gs>
              <a:gs pos="92000">
                <a:srgbClr val="FFFFFF">
                  <a:alpha val="0"/>
                </a:srgbClr>
              </a:gs>
            </a:gsLst>
            <a:lin ang="5400000" scaled="1"/>
          </a:gra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6" name="Freeform: Shape 125">
            <a:extLst>
              <a:ext uri="{FF2B5EF4-FFF2-40B4-BE49-F238E27FC236}">
                <a16:creationId xmlns:a16="http://schemas.microsoft.com/office/drawing/2014/main" id="{25FC4825-E412-8182-E2CD-D7044F15D4E1}"/>
              </a:ext>
            </a:extLst>
          </p:cNvPr>
          <p:cNvSpPr/>
          <p:nvPr/>
        </p:nvSpPr>
        <p:spPr>
          <a:xfrm>
            <a:off x="5586531" y="4145015"/>
            <a:ext cx="187934" cy="2344520"/>
          </a:xfrm>
          <a:custGeom>
            <a:avLst/>
            <a:gdLst>
              <a:gd name="connsiteX0" fmla="*/ 0 w 82074"/>
              <a:gd name="connsiteY0" fmla="*/ 0 h 1108894"/>
              <a:gd name="connsiteX1" fmla="*/ 82075 w 82074"/>
              <a:gd name="connsiteY1" fmla="*/ 0 h 1108894"/>
              <a:gd name="connsiteX2" fmla="*/ 82075 w 82074"/>
              <a:gd name="connsiteY2" fmla="*/ 1108895 h 1108894"/>
              <a:gd name="connsiteX3" fmla="*/ 0 w 82074"/>
              <a:gd name="connsiteY3" fmla="*/ 1108895 h 1108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074" h="1108894">
                <a:moveTo>
                  <a:pt x="0" y="0"/>
                </a:moveTo>
                <a:lnTo>
                  <a:pt x="82075" y="0"/>
                </a:lnTo>
                <a:lnTo>
                  <a:pt x="82075" y="1108895"/>
                </a:lnTo>
                <a:lnTo>
                  <a:pt x="0" y="1108895"/>
                </a:lnTo>
                <a:close/>
              </a:path>
            </a:pathLst>
          </a:custGeom>
          <a:gradFill>
            <a:gsLst>
              <a:gs pos="0">
                <a:srgbClr val="FFFFFF">
                  <a:alpha val="50000"/>
                </a:srgbClr>
              </a:gs>
              <a:gs pos="92000">
                <a:srgbClr val="FFFFFF">
                  <a:alpha val="0"/>
                </a:srgbClr>
              </a:gs>
            </a:gsLst>
            <a:lin ang="5400000" scaled="1"/>
          </a:gra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7" name="Freeform: Shape 126">
            <a:extLst>
              <a:ext uri="{FF2B5EF4-FFF2-40B4-BE49-F238E27FC236}">
                <a16:creationId xmlns:a16="http://schemas.microsoft.com/office/drawing/2014/main" id="{7DAD272B-CB28-9F49-35A1-BF45E8FD2FB4}"/>
              </a:ext>
            </a:extLst>
          </p:cNvPr>
          <p:cNvSpPr/>
          <p:nvPr/>
        </p:nvSpPr>
        <p:spPr>
          <a:xfrm>
            <a:off x="5863591" y="4415961"/>
            <a:ext cx="187934" cy="2073412"/>
          </a:xfrm>
          <a:custGeom>
            <a:avLst/>
            <a:gdLst>
              <a:gd name="connsiteX0" fmla="*/ 0 w 82074"/>
              <a:gd name="connsiteY0" fmla="*/ 0 h 980667"/>
              <a:gd name="connsiteX1" fmla="*/ 82075 w 82074"/>
              <a:gd name="connsiteY1" fmla="*/ 0 h 980667"/>
              <a:gd name="connsiteX2" fmla="*/ 82075 w 82074"/>
              <a:gd name="connsiteY2" fmla="*/ 980668 h 980667"/>
              <a:gd name="connsiteX3" fmla="*/ 0 w 82074"/>
              <a:gd name="connsiteY3" fmla="*/ 980668 h 9806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074" h="980667">
                <a:moveTo>
                  <a:pt x="0" y="0"/>
                </a:moveTo>
                <a:lnTo>
                  <a:pt x="82075" y="0"/>
                </a:lnTo>
                <a:lnTo>
                  <a:pt x="82075" y="980668"/>
                </a:lnTo>
                <a:lnTo>
                  <a:pt x="0" y="980668"/>
                </a:lnTo>
                <a:close/>
              </a:path>
            </a:pathLst>
          </a:custGeom>
          <a:gradFill>
            <a:gsLst>
              <a:gs pos="0">
                <a:srgbClr val="FFFFFF">
                  <a:alpha val="50000"/>
                </a:srgbClr>
              </a:gs>
              <a:gs pos="92000">
                <a:srgbClr val="FFFFFF">
                  <a:alpha val="0"/>
                </a:srgbClr>
              </a:gs>
            </a:gsLst>
            <a:lin ang="5400000" scaled="1"/>
          </a:gra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8" name="Freeform: Shape 127">
            <a:extLst>
              <a:ext uri="{FF2B5EF4-FFF2-40B4-BE49-F238E27FC236}">
                <a16:creationId xmlns:a16="http://schemas.microsoft.com/office/drawing/2014/main" id="{7CAA64F9-C16B-D2B2-37DE-3EF3584FA598}"/>
              </a:ext>
            </a:extLst>
          </p:cNvPr>
          <p:cNvSpPr/>
          <p:nvPr/>
        </p:nvSpPr>
        <p:spPr>
          <a:xfrm>
            <a:off x="6140652" y="5164074"/>
            <a:ext cx="187934" cy="1325298"/>
          </a:xfrm>
          <a:custGeom>
            <a:avLst/>
            <a:gdLst>
              <a:gd name="connsiteX0" fmla="*/ 0 w 82074"/>
              <a:gd name="connsiteY0" fmla="*/ 0 h 626830"/>
              <a:gd name="connsiteX1" fmla="*/ 82075 w 82074"/>
              <a:gd name="connsiteY1" fmla="*/ 0 h 626830"/>
              <a:gd name="connsiteX2" fmla="*/ 82075 w 82074"/>
              <a:gd name="connsiteY2" fmla="*/ 626830 h 626830"/>
              <a:gd name="connsiteX3" fmla="*/ 0 w 82074"/>
              <a:gd name="connsiteY3" fmla="*/ 626830 h 626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074" h="626830">
                <a:moveTo>
                  <a:pt x="0" y="0"/>
                </a:moveTo>
                <a:lnTo>
                  <a:pt x="82075" y="0"/>
                </a:lnTo>
                <a:lnTo>
                  <a:pt x="82075" y="626830"/>
                </a:lnTo>
                <a:lnTo>
                  <a:pt x="0" y="626830"/>
                </a:lnTo>
                <a:close/>
              </a:path>
            </a:pathLst>
          </a:custGeom>
          <a:gradFill>
            <a:gsLst>
              <a:gs pos="0">
                <a:srgbClr val="FFFFFF">
                  <a:alpha val="50000"/>
                </a:srgbClr>
              </a:gs>
              <a:gs pos="92000">
                <a:srgbClr val="FFFFFF">
                  <a:alpha val="0"/>
                </a:srgbClr>
              </a:gs>
            </a:gsLst>
            <a:lin ang="5400000" scaled="1"/>
          </a:gra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9" name="Freeform: Shape 128">
            <a:extLst>
              <a:ext uri="{FF2B5EF4-FFF2-40B4-BE49-F238E27FC236}">
                <a16:creationId xmlns:a16="http://schemas.microsoft.com/office/drawing/2014/main" id="{FAA3EBB7-6BE7-2E62-5F3D-5413BE33C654}"/>
              </a:ext>
            </a:extLst>
          </p:cNvPr>
          <p:cNvSpPr/>
          <p:nvPr/>
        </p:nvSpPr>
        <p:spPr>
          <a:xfrm>
            <a:off x="6417712" y="6161668"/>
            <a:ext cx="187934" cy="327867"/>
          </a:xfrm>
          <a:custGeom>
            <a:avLst/>
            <a:gdLst>
              <a:gd name="connsiteX0" fmla="*/ 0 w 82074"/>
              <a:gd name="connsiteY0" fmla="*/ 0 h 155072"/>
              <a:gd name="connsiteX1" fmla="*/ 82075 w 82074"/>
              <a:gd name="connsiteY1" fmla="*/ 0 h 155072"/>
              <a:gd name="connsiteX2" fmla="*/ 82075 w 82074"/>
              <a:gd name="connsiteY2" fmla="*/ 155073 h 155072"/>
              <a:gd name="connsiteX3" fmla="*/ 0 w 82074"/>
              <a:gd name="connsiteY3" fmla="*/ 155073 h 155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074" h="155072">
                <a:moveTo>
                  <a:pt x="0" y="0"/>
                </a:moveTo>
                <a:lnTo>
                  <a:pt x="82075" y="0"/>
                </a:lnTo>
                <a:lnTo>
                  <a:pt x="82075" y="155073"/>
                </a:lnTo>
                <a:lnTo>
                  <a:pt x="0" y="155073"/>
                </a:lnTo>
                <a:close/>
              </a:path>
            </a:pathLst>
          </a:custGeom>
          <a:gradFill>
            <a:gsLst>
              <a:gs pos="0">
                <a:srgbClr val="FFFFFF">
                  <a:alpha val="50000"/>
                </a:srgbClr>
              </a:gs>
              <a:gs pos="92000">
                <a:srgbClr val="FFFFFF">
                  <a:alpha val="0"/>
                </a:srgbClr>
              </a:gs>
            </a:gsLst>
            <a:lin ang="5400000" scaled="1"/>
          </a:gra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0" name="Freeform: Shape 129">
            <a:extLst>
              <a:ext uri="{FF2B5EF4-FFF2-40B4-BE49-F238E27FC236}">
                <a16:creationId xmlns:a16="http://schemas.microsoft.com/office/drawing/2014/main" id="{8023FEF7-5467-5A39-EDDC-0A48E8C3EE82}"/>
              </a:ext>
            </a:extLst>
          </p:cNvPr>
          <p:cNvSpPr/>
          <p:nvPr/>
        </p:nvSpPr>
        <p:spPr>
          <a:xfrm>
            <a:off x="6694771" y="5826805"/>
            <a:ext cx="187934" cy="662730"/>
          </a:xfrm>
          <a:custGeom>
            <a:avLst/>
            <a:gdLst>
              <a:gd name="connsiteX0" fmla="*/ 0 w 82074"/>
              <a:gd name="connsiteY0" fmla="*/ 0 h 313453"/>
              <a:gd name="connsiteX1" fmla="*/ 82075 w 82074"/>
              <a:gd name="connsiteY1" fmla="*/ 0 h 313453"/>
              <a:gd name="connsiteX2" fmla="*/ 82075 w 82074"/>
              <a:gd name="connsiteY2" fmla="*/ 313454 h 313453"/>
              <a:gd name="connsiteX3" fmla="*/ 0 w 82074"/>
              <a:gd name="connsiteY3" fmla="*/ 313454 h 3134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074" h="313453">
                <a:moveTo>
                  <a:pt x="0" y="0"/>
                </a:moveTo>
                <a:lnTo>
                  <a:pt x="82075" y="0"/>
                </a:lnTo>
                <a:lnTo>
                  <a:pt x="82075" y="313454"/>
                </a:lnTo>
                <a:lnTo>
                  <a:pt x="0" y="313454"/>
                </a:lnTo>
                <a:close/>
              </a:path>
            </a:pathLst>
          </a:custGeom>
          <a:gradFill>
            <a:gsLst>
              <a:gs pos="0">
                <a:srgbClr val="FFFFFF">
                  <a:alpha val="50000"/>
                </a:srgbClr>
              </a:gs>
              <a:gs pos="92000">
                <a:srgbClr val="FFFFFF">
                  <a:alpha val="0"/>
                </a:srgbClr>
              </a:gs>
            </a:gsLst>
            <a:lin ang="5400000" scaled="1"/>
          </a:gra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1" name="Freeform: Shape 130">
            <a:extLst>
              <a:ext uri="{FF2B5EF4-FFF2-40B4-BE49-F238E27FC236}">
                <a16:creationId xmlns:a16="http://schemas.microsoft.com/office/drawing/2014/main" id="{A0AD54A2-92C3-C3BB-C574-99B3CD9A2A57}"/>
              </a:ext>
            </a:extLst>
          </p:cNvPr>
          <p:cNvSpPr/>
          <p:nvPr/>
        </p:nvSpPr>
        <p:spPr>
          <a:xfrm>
            <a:off x="6971832" y="5221808"/>
            <a:ext cx="187934" cy="1267727"/>
          </a:xfrm>
          <a:custGeom>
            <a:avLst/>
            <a:gdLst>
              <a:gd name="connsiteX0" fmla="*/ 0 w 82074"/>
              <a:gd name="connsiteY0" fmla="*/ 0 h 599600"/>
              <a:gd name="connsiteX1" fmla="*/ 82075 w 82074"/>
              <a:gd name="connsiteY1" fmla="*/ 0 h 599600"/>
              <a:gd name="connsiteX2" fmla="*/ 82075 w 82074"/>
              <a:gd name="connsiteY2" fmla="*/ 599600 h 599600"/>
              <a:gd name="connsiteX3" fmla="*/ 0 w 82074"/>
              <a:gd name="connsiteY3" fmla="*/ 599600 h 59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074" h="599600">
                <a:moveTo>
                  <a:pt x="0" y="0"/>
                </a:moveTo>
                <a:lnTo>
                  <a:pt x="82075" y="0"/>
                </a:lnTo>
                <a:lnTo>
                  <a:pt x="82075" y="599600"/>
                </a:lnTo>
                <a:lnTo>
                  <a:pt x="0" y="599600"/>
                </a:lnTo>
                <a:close/>
              </a:path>
            </a:pathLst>
          </a:custGeom>
          <a:gradFill>
            <a:gsLst>
              <a:gs pos="0">
                <a:srgbClr val="FFFFFF">
                  <a:alpha val="50000"/>
                </a:srgbClr>
              </a:gs>
              <a:gs pos="92000">
                <a:srgbClr val="FFFFFF">
                  <a:alpha val="0"/>
                </a:srgbClr>
              </a:gs>
            </a:gsLst>
            <a:lin ang="5400000" scaled="1"/>
          </a:gra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2" name="Freeform: Shape 131">
            <a:extLst>
              <a:ext uri="{FF2B5EF4-FFF2-40B4-BE49-F238E27FC236}">
                <a16:creationId xmlns:a16="http://schemas.microsoft.com/office/drawing/2014/main" id="{1B13F604-13E4-AC12-1F76-FA96A4C97C67}"/>
              </a:ext>
            </a:extLst>
          </p:cNvPr>
          <p:cNvSpPr/>
          <p:nvPr/>
        </p:nvSpPr>
        <p:spPr>
          <a:xfrm>
            <a:off x="7248892" y="4475647"/>
            <a:ext cx="187934" cy="2013888"/>
          </a:xfrm>
          <a:custGeom>
            <a:avLst/>
            <a:gdLst>
              <a:gd name="connsiteX0" fmla="*/ 0 w 82074"/>
              <a:gd name="connsiteY0" fmla="*/ 0 h 952514"/>
              <a:gd name="connsiteX1" fmla="*/ 82075 w 82074"/>
              <a:gd name="connsiteY1" fmla="*/ 0 h 952514"/>
              <a:gd name="connsiteX2" fmla="*/ 82075 w 82074"/>
              <a:gd name="connsiteY2" fmla="*/ 952514 h 952514"/>
              <a:gd name="connsiteX3" fmla="*/ 0 w 82074"/>
              <a:gd name="connsiteY3" fmla="*/ 952514 h 952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074" h="952514">
                <a:moveTo>
                  <a:pt x="0" y="0"/>
                </a:moveTo>
                <a:lnTo>
                  <a:pt x="82075" y="0"/>
                </a:lnTo>
                <a:lnTo>
                  <a:pt x="82075" y="952514"/>
                </a:lnTo>
                <a:lnTo>
                  <a:pt x="0" y="952514"/>
                </a:lnTo>
                <a:close/>
              </a:path>
            </a:pathLst>
          </a:custGeom>
          <a:gradFill>
            <a:gsLst>
              <a:gs pos="0">
                <a:srgbClr val="FFFFFF">
                  <a:alpha val="50000"/>
                </a:srgbClr>
              </a:gs>
              <a:gs pos="92000">
                <a:srgbClr val="FFFFFF">
                  <a:alpha val="0"/>
                </a:srgbClr>
              </a:gs>
            </a:gsLst>
            <a:lin ang="5400000" scaled="1"/>
          </a:gra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3" name="Freeform: Shape 132">
            <a:extLst>
              <a:ext uri="{FF2B5EF4-FFF2-40B4-BE49-F238E27FC236}">
                <a16:creationId xmlns:a16="http://schemas.microsoft.com/office/drawing/2014/main" id="{4CBC044A-E58A-D4B5-0119-21538DDE98E4}"/>
              </a:ext>
            </a:extLst>
          </p:cNvPr>
          <p:cNvSpPr/>
          <p:nvPr/>
        </p:nvSpPr>
        <p:spPr>
          <a:xfrm>
            <a:off x="7525953" y="5104550"/>
            <a:ext cx="187934" cy="1384985"/>
          </a:xfrm>
          <a:custGeom>
            <a:avLst/>
            <a:gdLst>
              <a:gd name="connsiteX0" fmla="*/ 0 w 82074"/>
              <a:gd name="connsiteY0" fmla="*/ 0 h 655060"/>
              <a:gd name="connsiteX1" fmla="*/ 82075 w 82074"/>
              <a:gd name="connsiteY1" fmla="*/ 0 h 655060"/>
              <a:gd name="connsiteX2" fmla="*/ 82075 w 82074"/>
              <a:gd name="connsiteY2" fmla="*/ 655060 h 655060"/>
              <a:gd name="connsiteX3" fmla="*/ 0 w 82074"/>
              <a:gd name="connsiteY3" fmla="*/ 655060 h 655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074" h="655060">
                <a:moveTo>
                  <a:pt x="0" y="0"/>
                </a:moveTo>
                <a:lnTo>
                  <a:pt x="82075" y="0"/>
                </a:lnTo>
                <a:lnTo>
                  <a:pt x="82075" y="655060"/>
                </a:lnTo>
                <a:lnTo>
                  <a:pt x="0" y="655060"/>
                </a:lnTo>
                <a:close/>
              </a:path>
            </a:pathLst>
          </a:custGeom>
          <a:gradFill>
            <a:gsLst>
              <a:gs pos="0">
                <a:srgbClr val="FFFFFF">
                  <a:alpha val="50000"/>
                </a:srgbClr>
              </a:gs>
              <a:gs pos="92000">
                <a:srgbClr val="FFFFFF">
                  <a:alpha val="0"/>
                </a:srgbClr>
              </a:gs>
            </a:gsLst>
            <a:lin ang="5400000" scaled="1"/>
          </a:gra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4" name="Freeform: Shape 133">
            <a:extLst>
              <a:ext uri="{FF2B5EF4-FFF2-40B4-BE49-F238E27FC236}">
                <a16:creationId xmlns:a16="http://schemas.microsoft.com/office/drawing/2014/main" id="{18D6E8D6-7AFC-4699-607B-CA50EB67C174}"/>
              </a:ext>
            </a:extLst>
          </p:cNvPr>
          <p:cNvSpPr/>
          <p:nvPr/>
        </p:nvSpPr>
        <p:spPr>
          <a:xfrm>
            <a:off x="7803011" y="5342972"/>
            <a:ext cx="187934" cy="1146402"/>
          </a:xfrm>
          <a:custGeom>
            <a:avLst/>
            <a:gdLst>
              <a:gd name="connsiteX0" fmla="*/ 0 w 82074"/>
              <a:gd name="connsiteY0" fmla="*/ 0 h 542217"/>
              <a:gd name="connsiteX1" fmla="*/ 82075 w 82074"/>
              <a:gd name="connsiteY1" fmla="*/ 0 h 542217"/>
              <a:gd name="connsiteX2" fmla="*/ 82075 w 82074"/>
              <a:gd name="connsiteY2" fmla="*/ 542217 h 542217"/>
              <a:gd name="connsiteX3" fmla="*/ 0 w 82074"/>
              <a:gd name="connsiteY3" fmla="*/ 542217 h 54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074" h="542217">
                <a:moveTo>
                  <a:pt x="0" y="0"/>
                </a:moveTo>
                <a:lnTo>
                  <a:pt x="82075" y="0"/>
                </a:lnTo>
                <a:lnTo>
                  <a:pt x="82075" y="542217"/>
                </a:lnTo>
                <a:lnTo>
                  <a:pt x="0" y="542217"/>
                </a:lnTo>
                <a:close/>
              </a:path>
            </a:pathLst>
          </a:custGeom>
          <a:gradFill>
            <a:gsLst>
              <a:gs pos="0">
                <a:srgbClr val="FFFFFF">
                  <a:alpha val="50000"/>
                </a:srgbClr>
              </a:gs>
              <a:gs pos="92000">
                <a:srgbClr val="FFFFFF">
                  <a:alpha val="0"/>
                </a:srgbClr>
              </a:gs>
            </a:gsLst>
            <a:lin ang="5400000" scaled="1"/>
          </a:gra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5" name="Freeform: Shape 134">
            <a:extLst>
              <a:ext uri="{FF2B5EF4-FFF2-40B4-BE49-F238E27FC236}">
                <a16:creationId xmlns:a16="http://schemas.microsoft.com/office/drawing/2014/main" id="{25E05FCB-FBCF-A24B-4873-81AEF4AC0A2D}"/>
              </a:ext>
            </a:extLst>
          </p:cNvPr>
          <p:cNvSpPr/>
          <p:nvPr/>
        </p:nvSpPr>
        <p:spPr>
          <a:xfrm>
            <a:off x="8080071" y="4958181"/>
            <a:ext cx="187934" cy="1531355"/>
          </a:xfrm>
          <a:custGeom>
            <a:avLst/>
            <a:gdLst>
              <a:gd name="connsiteX0" fmla="*/ 0 w 82074"/>
              <a:gd name="connsiteY0" fmla="*/ 0 h 724289"/>
              <a:gd name="connsiteX1" fmla="*/ 82075 w 82074"/>
              <a:gd name="connsiteY1" fmla="*/ 0 h 724289"/>
              <a:gd name="connsiteX2" fmla="*/ 82075 w 82074"/>
              <a:gd name="connsiteY2" fmla="*/ 724289 h 724289"/>
              <a:gd name="connsiteX3" fmla="*/ 0 w 82074"/>
              <a:gd name="connsiteY3" fmla="*/ 724289 h 7242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074" h="724289">
                <a:moveTo>
                  <a:pt x="0" y="0"/>
                </a:moveTo>
                <a:lnTo>
                  <a:pt x="82075" y="0"/>
                </a:lnTo>
                <a:lnTo>
                  <a:pt x="82075" y="724289"/>
                </a:lnTo>
                <a:lnTo>
                  <a:pt x="0" y="724289"/>
                </a:lnTo>
                <a:close/>
              </a:path>
            </a:pathLst>
          </a:custGeom>
          <a:gradFill>
            <a:gsLst>
              <a:gs pos="0">
                <a:srgbClr val="FFFFFF">
                  <a:alpha val="50000"/>
                </a:srgbClr>
              </a:gs>
              <a:gs pos="92000">
                <a:srgbClr val="FFFFFF">
                  <a:alpha val="0"/>
                </a:srgbClr>
              </a:gs>
            </a:gsLst>
            <a:lin ang="5400000" scaled="1"/>
          </a:gra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6" name="Freeform: Shape 135">
            <a:extLst>
              <a:ext uri="{FF2B5EF4-FFF2-40B4-BE49-F238E27FC236}">
                <a16:creationId xmlns:a16="http://schemas.microsoft.com/office/drawing/2014/main" id="{067A24DD-EA2B-220E-1490-9FE9412F377B}"/>
              </a:ext>
            </a:extLst>
          </p:cNvPr>
          <p:cNvSpPr/>
          <p:nvPr/>
        </p:nvSpPr>
        <p:spPr>
          <a:xfrm>
            <a:off x="8357131" y="5624978"/>
            <a:ext cx="187934" cy="864557"/>
          </a:xfrm>
          <a:custGeom>
            <a:avLst/>
            <a:gdLst>
              <a:gd name="connsiteX0" fmla="*/ 0 w 82074"/>
              <a:gd name="connsiteY0" fmla="*/ 0 h 408912"/>
              <a:gd name="connsiteX1" fmla="*/ 82075 w 82074"/>
              <a:gd name="connsiteY1" fmla="*/ 0 h 408912"/>
              <a:gd name="connsiteX2" fmla="*/ 82075 w 82074"/>
              <a:gd name="connsiteY2" fmla="*/ 408913 h 408912"/>
              <a:gd name="connsiteX3" fmla="*/ 0 w 82074"/>
              <a:gd name="connsiteY3" fmla="*/ 408913 h 408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074" h="408912">
                <a:moveTo>
                  <a:pt x="0" y="0"/>
                </a:moveTo>
                <a:lnTo>
                  <a:pt x="82075" y="0"/>
                </a:lnTo>
                <a:lnTo>
                  <a:pt x="82075" y="408913"/>
                </a:lnTo>
                <a:lnTo>
                  <a:pt x="0" y="408913"/>
                </a:lnTo>
                <a:close/>
              </a:path>
            </a:pathLst>
          </a:custGeom>
          <a:gradFill>
            <a:gsLst>
              <a:gs pos="0">
                <a:srgbClr val="FFFFFF">
                  <a:alpha val="50000"/>
                </a:srgbClr>
              </a:gs>
              <a:gs pos="92000">
                <a:srgbClr val="FFFFFF">
                  <a:alpha val="0"/>
                </a:srgbClr>
              </a:gs>
            </a:gsLst>
            <a:lin ang="5400000" scaled="1"/>
          </a:gra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7" name="Freeform: Shape 136">
            <a:extLst>
              <a:ext uri="{FF2B5EF4-FFF2-40B4-BE49-F238E27FC236}">
                <a16:creationId xmlns:a16="http://schemas.microsoft.com/office/drawing/2014/main" id="{F59CB0BE-61A5-5A0F-9377-0506E01843B5}"/>
              </a:ext>
            </a:extLst>
          </p:cNvPr>
          <p:cNvSpPr/>
          <p:nvPr/>
        </p:nvSpPr>
        <p:spPr>
          <a:xfrm>
            <a:off x="8634192" y="5980493"/>
            <a:ext cx="187934" cy="509042"/>
          </a:xfrm>
          <a:custGeom>
            <a:avLst/>
            <a:gdLst>
              <a:gd name="connsiteX0" fmla="*/ 0 w 82074"/>
              <a:gd name="connsiteY0" fmla="*/ 0 h 240763"/>
              <a:gd name="connsiteX1" fmla="*/ 82075 w 82074"/>
              <a:gd name="connsiteY1" fmla="*/ 0 h 240763"/>
              <a:gd name="connsiteX2" fmla="*/ 82075 w 82074"/>
              <a:gd name="connsiteY2" fmla="*/ 240763 h 240763"/>
              <a:gd name="connsiteX3" fmla="*/ 0 w 82074"/>
              <a:gd name="connsiteY3" fmla="*/ 240763 h 240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074" h="240763">
                <a:moveTo>
                  <a:pt x="0" y="0"/>
                </a:moveTo>
                <a:lnTo>
                  <a:pt x="82075" y="0"/>
                </a:lnTo>
                <a:lnTo>
                  <a:pt x="82075" y="240763"/>
                </a:lnTo>
                <a:lnTo>
                  <a:pt x="0" y="240763"/>
                </a:lnTo>
                <a:close/>
              </a:path>
            </a:pathLst>
          </a:custGeom>
          <a:gradFill>
            <a:gsLst>
              <a:gs pos="0">
                <a:srgbClr val="FFFFFF">
                  <a:alpha val="50000"/>
                </a:srgbClr>
              </a:gs>
              <a:gs pos="92000">
                <a:srgbClr val="FFFFFF">
                  <a:alpha val="0"/>
                </a:srgbClr>
              </a:gs>
            </a:gsLst>
            <a:lin ang="5400000" scaled="1"/>
          </a:gra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8" name="Freeform: Shape 137">
            <a:extLst>
              <a:ext uri="{FF2B5EF4-FFF2-40B4-BE49-F238E27FC236}">
                <a16:creationId xmlns:a16="http://schemas.microsoft.com/office/drawing/2014/main" id="{8195E17A-F4B8-817E-C030-459E51B6714E}"/>
              </a:ext>
            </a:extLst>
          </p:cNvPr>
          <p:cNvSpPr/>
          <p:nvPr/>
        </p:nvSpPr>
        <p:spPr>
          <a:xfrm>
            <a:off x="8911252" y="5277917"/>
            <a:ext cx="187934" cy="1211455"/>
          </a:xfrm>
          <a:custGeom>
            <a:avLst/>
            <a:gdLst>
              <a:gd name="connsiteX0" fmla="*/ 0 w 82074"/>
              <a:gd name="connsiteY0" fmla="*/ 0 h 572985"/>
              <a:gd name="connsiteX1" fmla="*/ 82075 w 82074"/>
              <a:gd name="connsiteY1" fmla="*/ 0 h 572985"/>
              <a:gd name="connsiteX2" fmla="*/ 82075 w 82074"/>
              <a:gd name="connsiteY2" fmla="*/ 572986 h 572985"/>
              <a:gd name="connsiteX3" fmla="*/ 0 w 82074"/>
              <a:gd name="connsiteY3" fmla="*/ 572986 h 572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074" h="572985">
                <a:moveTo>
                  <a:pt x="0" y="0"/>
                </a:moveTo>
                <a:lnTo>
                  <a:pt x="82075" y="0"/>
                </a:lnTo>
                <a:lnTo>
                  <a:pt x="82075" y="572986"/>
                </a:lnTo>
                <a:lnTo>
                  <a:pt x="0" y="572986"/>
                </a:lnTo>
                <a:close/>
              </a:path>
            </a:pathLst>
          </a:custGeom>
          <a:gradFill>
            <a:gsLst>
              <a:gs pos="0">
                <a:srgbClr val="FFFFFF">
                  <a:alpha val="50000"/>
                </a:srgbClr>
              </a:gs>
              <a:gs pos="92000">
                <a:srgbClr val="FFFFFF">
                  <a:alpha val="0"/>
                </a:srgbClr>
              </a:gs>
            </a:gsLst>
            <a:lin ang="5400000" scaled="1"/>
          </a:gra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9" name="Freeform: Shape 138">
            <a:extLst>
              <a:ext uri="{FF2B5EF4-FFF2-40B4-BE49-F238E27FC236}">
                <a16:creationId xmlns:a16="http://schemas.microsoft.com/office/drawing/2014/main" id="{3A649DE7-F56D-78E6-2A21-1D060187AD61}"/>
              </a:ext>
            </a:extLst>
          </p:cNvPr>
          <p:cNvSpPr/>
          <p:nvPr/>
        </p:nvSpPr>
        <p:spPr>
          <a:xfrm>
            <a:off x="9188313" y="4551596"/>
            <a:ext cx="187934" cy="1937939"/>
          </a:xfrm>
          <a:custGeom>
            <a:avLst/>
            <a:gdLst>
              <a:gd name="connsiteX0" fmla="*/ 0 w 82074"/>
              <a:gd name="connsiteY0" fmla="*/ 0 h 916592"/>
              <a:gd name="connsiteX1" fmla="*/ 82075 w 82074"/>
              <a:gd name="connsiteY1" fmla="*/ 0 h 916592"/>
              <a:gd name="connsiteX2" fmla="*/ 82075 w 82074"/>
              <a:gd name="connsiteY2" fmla="*/ 916592 h 916592"/>
              <a:gd name="connsiteX3" fmla="*/ 0 w 82074"/>
              <a:gd name="connsiteY3" fmla="*/ 916592 h 916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074" h="916592">
                <a:moveTo>
                  <a:pt x="0" y="0"/>
                </a:moveTo>
                <a:lnTo>
                  <a:pt x="82075" y="0"/>
                </a:lnTo>
                <a:lnTo>
                  <a:pt x="82075" y="916592"/>
                </a:lnTo>
                <a:lnTo>
                  <a:pt x="0" y="916592"/>
                </a:lnTo>
                <a:close/>
              </a:path>
            </a:pathLst>
          </a:custGeom>
          <a:gradFill>
            <a:gsLst>
              <a:gs pos="0">
                <a:srgbClr val="FFFFFF">
                  <a:alpha val="50000"/>
                </a:srgbClr>
              </a:gs>
              <a:gs pos="92000">
                <a:srgbClr val="FFFFFF">
                  <a:alpha val="0"/>
                </a:srgbClr>
              </a:gs>
            </a:gsLst>
            <a:lin ang="5400000" scaled="1"/>
          </a:gra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0" name="Freeform: Shape 139">
            <a:extLst>
              <a:ext uri="{FF2B5EF4-FFF2-40B4-BE49-F238E27FC236}">
                <a16:creationId xmlns:a16="http://schemas.microsoft.com/office/drawing/2014/main" id="{D6B137CB-A340-C551-DDE7-30C619201CBD}"/>
              </a:ext>
            </a:extLst>
          </p:cNvPr>
          <p:cNvSpPr/>
          <p:nvPr/>
        </p:nvSpPr>
        <p:spPr>
          <a:xfrm>
            <a:off x="9465373" y="5699464"/>
            <a:ext cx="187934" cy="790071"/>
          </a:xfrm>
          <a:custGeom>
            <a:avLst/>
            <a:gdLst>
              <a:gd name="connsiteX0" fmla="*/ 0 w 82074"/>
              <a:gd name="connsiteY0" fmla="*/ 0 h 373682"/>
              <a:gd name="connsiteX1" fmla="*/ 82075 w 82074"/>
              <a:gd name="connsiteY1" fmla="*/ 0 h 373682"/>
              <a:gd name="connsiteX2" fmla="*/ 82075 w 82074"/>
              <a:gd name="connsiteY2" fmla="*/ 373683 h 373682"/>
              <a:gd name="connsiteX3" fmla="*/ 0 w 82074"/>
              <a:gd name="connsiteY3" fmla="*/ 373683 h 373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074" h="373682">
                <a:moveTo>
                  <a:pt x="0" y="0"/>
                </a:moveTo>
                <a:lnTo>
                  <a:pt x="82075" y="0"/>
                </a:lnTo>
                <a:lnTo>
                  <a:pt x="82075" y="373683"/>
                </a:lnTo>
                <a:lnTo>
                  <a:pt x="0" y="373683"/>
                </a:lnTo>
                <a:close/>
              </a:path>
            </a:pathLst>
          </a:custGeom>
          <a:gradFill>
            <a:gsLst>
              <a:gs pos="0">
                <a:srgbClr val="FFFFFF">
                  <a:alpha val="50000"/>
                </a:srgbClr>
              </a:gs>
              <a:gs pos="92000">
                <a:srgbClr val="FFFFFF">
                  <a:alpha val="0"/>
                </a:srgbClr>
              </a:gs>
            </a:gsLst>
            <a:lin ang="5400000" scaled="1"/>
          </a:gra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1" name="Freeform: Shape 140">
            <a:extLst>
              <a:ext uri="{FF2B5EF4-FFF2-40B4-BE49-F238E27FC236}">
                <a16:creationId xmlns:a16="http://schemas.microsoft.com/office/drawing/2014/main" id="{20C3B81A-8B26-AF56-34BB-041CA60AAFE3}"/>
              </a:ext>
            </a:extLst>
          </p:cNvPr>
          <p:cNvSpPr/>
          <p:nvPr/>
        </p:nvSpPr>
        <p:spPr>
          <a:xfrm>
            <a:off x="9742433" y="5342972"/>
            <a:ext cx="187934" cy="1146402"/>
          </a:xfrm>
          <a:custGeom>
            <a:avLst/>
            <a:gdLst>
              <a:gd name="connsiteX0" fmla="*/ 0 w 82074"/>
              <a:gd name="connsiteY0" fmla="*/ 0 h 542217"/>
              <a:gd name="connsiteX1" fmla="*/ 82075 w 82074"/>
              <a:gd name="connsiteY1" fmla="*/ 0 h 542217"/>
              <a:gd name="connsiteX2" fmla="*/ 82075 w 82074"/>
              <a:gd name="connsiteY2" fmla="*/ 542217 h 542217"/>
              <a:gd name="connsiteX3" fmla="*/ 0 w 82074"/>
              <a:gd name="connsiteY3" fmla="*/ 542217 h 54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074" h="542217">
                <a:moveTo>
                  <a:pt x="0" y="0"/>
                </a:moveTo>
                <a:lnTo>
                  <a:pt x="82075" y="0"/>
                </a:lnTo>
                <a:lnTo>
                  <a:pt x="82075" y="542217"/>
                </a:lnTo>
                <a:lnTo>
                  <a:pt x="0" y="542217"/>
                </a:lnTo>
                <a:close/>
              </a:path>
            </a:pathLst>
          </a:custGeom>
          <a:gradFill>
            <a:gsLst>
              <a:gs pos="0">
                <a:srgbClr val="FFFFFF">
                  <a:alpha val="50000"/>
                </a:srgbClr>
              </a:gs>
              <a:gs pos="92000">
                <a:srgbClr val="FFFFFF">
                  <a:alpha val="0"/>
                </a:srgbClr>
              </a:gs>
            </a:gsLst>
            <a:lin ang="5400000" scaled="1"/>
          </a:gra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2" name="Freeform: Shape 141">
            <a:extLst>
              <a:ext uri="{FF2B5EF4-FFF2-40B4-BE49-F238E27FC236}">
                <a16:creationId xmlns:a16="http://schemas.microsoft.com/office/drawing/2014/main" id="{8AAE090C-FFC8-D6A4-EB0F-24C9701B9E4C}"/>
              </a:ext>
            </a:extLst>
          </p:cNvPr>
          <p:cNvSpPr/>
          <p:nvPr/>
        </p:nvSpPr>
        <p:spPr>
          <a:xfrm>
            <a:off x="10019670" y="5072024"/>
            <a:ext cx="187934" cy="1417511"/>
          </a:xfrm>
          <a:custGeom>
            <a:avLst/>
            <a:gdLst>
              <a:gd name="connsiteX0" fmla="*/ 0 w 82074"/>
              <a:gd name="connsiteY0" fmla="*/ 0 h 670444"/>
              <a:gd name="connsiteX1" fmla="*/ 82075 w 82074"/>
              <a:gd name="connsiteY1" fmla="*/ 0 h 670444"/>
              <a:gd name="connsiteX2" fmla="*/ 82075 w 82074"/>
              <a:gd name="connsiteY2" fmla="*/ 670445 h 670444"/>
              <a:gd name="connsiteX3" fmla="*/ 0 w 82074"/>
              <a:gd name="connsiteY3" fmla="*/ 670445 h 670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074" h="670444">
                <a:moveTo>
                  <a:pt x="0" y="0"/>
                </a:moveTo>
                <a:lnTo>
                  <a:pt x="82075" y="0"/>
                </a:lnTo>
                <a:lnTo>
                  <a:pt x="82075" y="670445"/>
                </a:lnTo>
                <a:lnTo>
                  <a:pt x="0" y="670445"/>
                </a:lnTo>
                <a:close/>
              </a:path>
            </a:pathLst>
          </a:custGeom>
          <a:gradFill>
            <a:gsLst>
              <a:gs pos="0">
                <a:srgbClr val="FFFFFF">
                  <a:alpha val="50000"/>
                </a:srgbClr>
              </a:gs>
              <a:gs pos="92000">
                <a:srgbClr val="FFFFFF">
                  <a:alpha val="0"/>
                </a:srgbClr>
              </a:gs>
            </a:gsLst>
            <a:lin ang="5400000" scaled="1"/>
          </a:gra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3" name="Freeform: Shape 142">
            <a:extLst>
              <a:ext uri="{FF2B5EF4-FFF2-40B4-BE49-F238E27FC236}">
                <a16:creationId xmlns:a16="http://schemas.microsoft.com/office/drawing/2014/main" id="{454905F5-DB0A-5199-13A9-1DA548A1E600}"/>
              </a:ext>
            </a:extLst>
          </p:cNvPr>
          <p:cNvSpPr/>
          <p:nvPr/>
        </p:nvSpPr>
        <p:spPr>
          <a:xfrm>
            <a:off x="10296731" y="4316266"/>
            <a:ext cx="187934" cy="2173269"/>
          </a:xfrm>
          <a:custGeom>
            <a:avLst/>
            <a:gdLst>
              <a:gd name="connsiteX0" fmla="*/ 0 w 82074"/>
              <a:gd name="connsiteY0" fmla="*/ 0 h 1027897"/>
              <a:gd name="connsiteX1" fmla="*/ 82075 w 82074"/>
              <a:gd name="connsiteY1" fmla="*/ 0 h 1027897"/>
              <a:gd name="connsiteX2" fmla="*/ 82075 w 82074"/>
              <a:gd name="connsiteY2" fmla="*/ 1027897 h 1027897"/>
              <a:gd name="connsiteX3" fmla="*/ 0 w 82074"/>
              <a:gd name="connsiteY3" fmla="*/ 1027897 h 1027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074" h="1027897">
                <a:moveTo>
                  <a:pt x="0" y="0"/>
                </a:moveTo>
                <a:lnTo>
                  <a:pt x="82075" y="0"/>
                </a:lnTo>
                <a:lnTo>
                  <a:pt x="82075" y="1027897"/>
                </a:lnTo>
                <a:lnTo>
                  <a:pt x="0" y="1027897"/>
                </a:lnTo>
                <a:close/>
              </a:path>
            </a:pathLst>
          </a:custGeom>
          <a:gradFill>
            <a:gsLst>
              <a:gs pos="0">
                <a:srgbClr val="FFFFFF">
                  <a:alpha val="50000"/>
                </a:srgbClr>
              </a:gs>
              <a:gs pos="92000">
                <a:srgbClr val="FFFFFF">
                  <a:alpha val="0"/>
                </a:srgbClr>
              </a:gs>
            </a:gsLst>
            <a:lin ang="5400000" scaled="1"/>
          </a:gra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4" name="Freeform: Shape 143">
            <a:extLst>
              <a:ext uri="{FF2B5EF4-FFF2-40B4-BE49-F238E27FC236}">
                <a16:creationId xmlns:a16="http://schemas.microsoft.com/office/drawing/2014/main" id="{38E44E37-698B-EF40-A8BB-A20E483DE2CF}"/>
              </a:ext>
            </a:extLst>
          </p:cNvPr>
          <p:cNvSpPr/>
          <p:nvPr/>
        </p:nvSpPr>
        <p:spPr>
          <a:xfrm>
            <a:off x="10573791" y="5375498"/>
            <a:ext cx="187934" cy="1113874"/>
          </a:xfrm>
          <a:custGeom>
            <a:avLst/>
            <a:gdLst>
              <a:gd name="connsiteX0" fmla="*/ 0 w 82074"/>
              <a:gd name="connsiteY0" fmla="*/ 0 h 526832"/>
              <a:gd name="connsiteX1" fmla="*/ 82075 w 82074"/>
              <a:gd name="connsiteY1" fmla="*/ 0 h 526832"/>
              <a:gd name="connsiteX2" fmla="*/ 82075 w 82074"/>
              <a:gd name="connsiteY2" fmla="*/ 526833 h 526832"/>
              <a:gd name="connsiteX3" fmla="*/ 0 w 82074"/>
              <a:gd name="connsiteY3" fmla="*/ 526833 h 526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074" h="526832">
                <a:moveTo>
                  <a:pt x="0" y="0"/>
                </a:moveTo>
                <a:lnTo>
                  <a:pt x="82075" y="0"/>
                </a:lnTo>
                <a:lnTo>
                  <a:pt x="82075" y="526833"/>
                </a:lnTo>
                <a:lnTo>
                  <a:pt x="0" y="526833"/>
                </a:lnTo>
                <a:close/>
              </a:path>
            </a:pathLst>
          </a:custGeom>
          <a:gradFill>
            <a:gsLst>
              <a:gs pos="0">
                <a:srgbClr val="FFFFFF">
                  <a:alpha val="50000"/>
                </a:srgbClr>
              </a:gs>
              <a:gs pos="92000">
                <a:srgbClr val="FFFFFF">
                  <a:alpha val="0"/>
                </a:srgbClr>
              </a:gs>
            </a:gsLst>
            <a:lin ang="5400000" scaled="1"/>
          </a:gra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5" name="Freeform: Shape 144">
            <a:extLst>
              <a:ext uri="{FF2B5EF4-FFF2-40B4-BE49-F238E27FC236}">
                <a16:creationId xmlns:a16="http://schemas.microsoft.com/office/drawing/2014/main" id="{A7911155-5293-E04B-348E-6059A201B7AF}"/>
              </a:ext>
            </a:extLst>
          </p:cNvPr>
          <p:cNvSpPr/>
          <p:nvPr/>
        </p:nvSpPr>
        <p:spPr>
          <a:xfrm>
            <a:off x="10850851" y="5006971"/>
            <a:ext cx="187934" cy="1482566"/>
          </a:xfrm>
          <a:custGeom>
            <a:avLst/>
            <a:gdLst>
              <a:gd name="connsiteX0" fmla="*/ 0 w 82074"/>
              <a:gd name="connsiteY0" fmla="*/ 0 h 701213"/>
              <a:gd name="connsiteX1" fmla="*/ 82076 w 82074"/>
              <a:gd name="connsiteY1" fmla="*/ 0 h 701213"/>
              <a:gd name="connsiteX2" fmla="*/ 82076 w 82074"/>
              <a:gd name="connsiteY2" fmla="*/ 701213 h 701213"/>
              <a:gd name="connsiteX3" fmla="*/ 0 w 82074"/>
              <a:gd name="connsiteY3" fmla="*/ 701213 h 701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074" h="701213">
                <a:moveTo>
                  <a:pt x="0" y="0"/>
                </a:moveTo>
                <a:lnTo>
                  <a:pt x="82076" y="0"/>
                </a:lnTo>
                <a:lnTo>
                  <a:pt x="82076" y="701213"/>
                </a:lnTo>
                <a:lnTo>
                  <a:pt x="0" y="701213"/>
                </a:lnTo>
                <a:close/>
              </a:path>
            </a:pathLst>
          </a:custGeom>
          <a:gradFill>
            <a:gsLst>
              <a:gs pos="0">
                <a:srgbClr val="FFFFFF">
                  <a:alpha val="50000"/>
                </a:srgbClr>
              </a:gs>
              <a:gs pos="92000">
                <a:srgbClr val="FFFFFF">
                  <a:alpha val="0"/>
                </a:srgbClr>
              </a:gs>
            </a:gsLst>
            <a:lin ang="5400000" scaled="1"/>
          </a:gra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6" name="Freeform: Shape 145">
            <a:extLst>
              <a:ext uri="{FF2B5EF4-FFF2-40B4-BE49-F238E27FC236}">
                <a16:creationId xmlns:a16="http://schemas.microsoft.com/office/drawing/2014/main" id="{81BA6194-523B-21BF-E62A-8BB219048EC5}"/>
              </a:ext>
            </a:extLst>
          </p:cNvPr>
          <p:cNvSpPr/>
          <p:nvPr/>
        </p:nvSpPr>
        <p:spPr>
          <a:xfrm>
            <a:off x="11127911" y="5883726"/>
            <a:ext cx="187934" cy="605809"/>
          </a:xfrm>
          <a:custGeom>
            <a:avLst/>
            <a:gdLst>
              <a:gd name="connsiteX0" fmla="*/ 0 w 82074"/>
              <a:gd name="connsiteY0" fmla="*/ 0 h 286531"/>
              <a:gd name="connsiteX1" fmla="*/ 82075 w 82074"/>
              <a:gd name="connsiteY1" fmla="*/ 0 h 286531"/>
              <a:gd name="connsiteX2" fmla="*/ 82075 w 82074"/>
              <a:gd name="connsiteY2" fmla="*/ 286531 h 286531"/>
              <a:gd name="connsiteX3" fmla="*/ 0 w 82074"/>
              <a:gd name="connsiteY3" fmla="*/ 286531 h 286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074" h="286531">
                <a:moveTo>
                  <a:pt x="0" y="0"/>
                </a:moveTo>
                <a:lnTo>
                  <a:pt x="82075" y="0"/>
                </a:lnTo>
                <a:lnTo>
                  <a:pt x="82075" y="286531"/>
                </a:lnTo>
                <a:lnTo>
                  <a:pt x="0" y="286531"/>
                </a:lnTo>
                <a:close/>
              </a:path>
            </a:pathLst>
          </a:custGeom>
          <a:gradFill>
            <a:gsLst>
              <a:gs pos="0">
                <a:srgbClr val="FFFFFF">
                  <a:alpha val="50000"/>
                </a:srgbClr>
              </a:gs>
              <a:gs pos="92000">
                <a:srgbClr val="FFFFFF">
                  <a:alpha val="0"/>
                </a:srgbClr>
              </a:gs>
            </a:gsLst>
            <a:lin ang="5400000" scaled="1"/>
          </a:gra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7" name="Freeform: Shape 146">
            <a:extLst>
              <a:ext uri="{FF2B5EF4-FFF2-40B4-BE49-F238E27FC236}">
                <a16:creationId xmlns:a16="http://schemas.microsoft.com/office/drawing/2014/main" id="{794F5047-15B4-2476-D62F-5219783F9B45}"/>
              </a:ext>
            </a:extLst>
          </p:cNvPr>
          <p:cNvSpPr/>
          <p:nvPr/>
        </p:nvSpPr>
        <p:spPr>
          <a:xfrm>
            <a:off x="11404971" y="5566918"/>
            <a:ext cx="187934" cy="922617"/>
          </a:xfrm>
          <a:custGeom>
            <a:avLst/>
            <a:gdLst>
              <a:gd name="connsiteX0" fmla="*/ 0 w 82074"/>
              <a:gd name="connsiteY0" fmla="*/ 0 h 436373"/>
              <a:gd name="connsiteX1" fmla="*/ 82075 w 82074"/>
              <a:gd name="connsiteY1" fmla="*/ 0 h 436373"/>
              <a:gd name="connsiteX2" fmla="*/ 82075 w 82074"/>
              <a:gd name="connsiteY2" fmla="*/ 436374 h 436373"/>
              <a:gd name="connsiteX3" fmla="*/ 0 w 82074"/>
              <a:gd name="connsiteY3" fmla="*/ 436374 h 436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074" h="436373">
                <a:moveTo>
                  <a:pt x="0" y="0"/>
                </a:moveTo>
                <a:lnTo>
                  <a:pt x="82075" y="0"/>
                </a:lnTo>
                <a:lnTo>
                  <a:pt x="82075" y="436374"/>
                </a:lnTo>
                <a:lnTo>
                  <a:pt x="0" y="436374"/>
                </a:lnTo>
                <a:close/>
              </a:path>
            </a:pathLst>
          </a:custGeom>
          <a:gradFill>
            <a:gsLst>
              <a:gs pos="0">
                <a:srgbClr val="FFFFFF">
                  <a:alpha val="50000"/>
                </a:srgbClr>
              </a:gs>
              <a:gs pos="92000">
                <a:srgbClr val="FFFFFF">
                  <a:alpha val="0"/>
                </a:srgbClr>
              </a:gs>
            </a:gsLst>
            <a:lin ang="5400000" scaled="1"/>
          </a:gra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8" name="Freeform: Shape 147">
            <a:extLst>
              <a:ext uri="{FF2B5EF4-FFF2-40B4-BE49-F238E27FC236}">
                <a16:creationId xmlns:a16="http://schemas.microsoft.com/office/drawing/2014/main" id="{8CB2856C-606F-362A-3E45-83ABC2622604}"/>
              </a:ext>
            </a:extLst>
          </p:cNvPr>
          <p:cNvSpPr/>
          <p:nvPr/>
        </p:nvSpPr>
        <p:spPr>
          <a:xfrm>
            <a:off x="11682032" y="5142444"/>
            <a:ext cx="187934" cy="1347091"/>
          </a:xfrm>
          <a:custGeom>
            <a:avLst/>
            <a:gdLst>
              <a:gd name="connsiteX0" fmla="*/ 0 w 82074"/>
              <a:gd name="connsiteY0" fmla="*/ 0 h 637137"/>
              <a:gd name="connsiteX1" fmla="*/ 82075 w 82074"/>
              <a:gd name="connsiteY1" fmla="*/ 0 h 637137"/>
              <a:gd name="connsiteX2" fmla="*/ 82075 w 82074"/>
              <a:gd name="connsiteY2" fmla="*/ 637138 h 637137"/>
              <a:gd name="connsiteX3" fmla="*/ 0 w 82074"/>
              <a:gd name="connsiteY3" fmla="*/ 637138 h 637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074" h="637137">
                <a:moveTo>
                  <a:pt x="0" y="0"/>
                </a:moveTo>
                <a:lnTo>
                  <a:pt x="82075" y="0"/>
                </a:lnTo>
                <a:lnTo>
                  <a:pt x="82075" y="637138"/>
                </a:lnTo>
                <a:lnTo>
                  <a:pt x="0" y="637138"/>
                </a:lnTo>
                <a:close/>
              </a:path>
            </a:pathLst>
          </a:custGeom>
          <a:gradFill>
            <a:gsLst>
              <a:gs pos="0">
                <a:srgbClr val="FFFFFF">
                  <a:alpha val="50000"/>
                </a:srgbClr>
              </a:gs>
              <a:gs pos="92000">
                <a:srgbClr val="FFFFFF">
                  <a:alpha val="0"/>
                </a:srgbClr>
              </a:gs>
            </a:gsLst>
            <a:lin ang="5400000" scaled="1"/>
          </a:gra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9" name="Freeform: Shape 148">
            <a:extLst>
              <a:ext uri="{FF2B5EF4-FFF2-40B4-BE49-F238E27FC236}">
                <a16:creationId xmlns:a16="http://schemas.microsoft.com/office/drawing/2014/main" id="{0E6D94EB-FC1B-0B0B-DBB7-A3A3F595ED12}"/>
              </a:ext>
            </a:extLst>
          </p:cNvPr>
          <p:cNvSpPr/>
          <p:nvPr/>
        </p:nvSpPr>
        <p:spPr>
          <a:xfrm>
            <a:off x="11959092" y="4316266"/>
            <a:ext cx="187934" cy="2173269"/>
          </a:xfrm>
          <a:custGeom>
            <a:avLst/>
            <a:gdLst>
              <a:gd name="connsiteX0" fmla="*/ 0 w 82074"/>
              <a:gd name="connsiteY0" fmla="*/ 0 h 1027897"/>
              <a:gd name="connsiteX1" fmla="*/ 82075 w 82074"/>
              <a:gd name="connsiteY1" fmla="*/ 0 h 1027897"/>
              <a:gd name="connsiteX2" fmla="*/ 82075 w 82074"/>
              <a:gd name="connsiteY2" fmla="*/ 1027897 h 1027897"/>
              <a:gd name="connsiteX3" fmla="*/ 0 w 82074"/>
              <a:gd name="connsiteY3" fmla="*/ 1027897 h 1027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074" h="1027897">
                <a:moveTo>
                  <a:pt x="0" y="0"/>
                </a:moveTo>
                <a:lnTo>
                  <a:pt x="82075" y="0"/>
                </a:lnTo>
                <a:lnTo>
                  <a:pt x="82075" y="1027897"/>
                </a:lnTo>
                <a:lnTo>
                  <a:pt x="0" y="1027897"/>
                </a:lnTo>
                <a:close/>
              </a:path>
            </a:pathLst>
          </a:custGeom>
          <a:gradFill>
            <a:gsLst>
              <a:gs pos="0">
                <a:srgbClr val="FFFFFF">
                  <a:alpha val="50000"/>
                </a:srgbClr>
              </a:gs>
              <a:gs pos="92000">
                <a:srgbClr val="FFFFFF">
                  <a:alpha val="0"/>
                </a:srgbClr>
              </a:gs>
            </a:gsLst>
            <a:lin ang="5400000" scaled="1"/>
          </a:gra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0" name="Freeform: Shape 149">
            <a:extLst>
              <a:ext uri="{FF2B5EF4-FFF2-40B4-BE49-F238E27FC236}">
                <a16:creationId xmlns:a16="http://schemas.microsoft.com/office/drawing/2014/main" id="{EF31266B-0B02-3DDD-A3AC-6995A776FB90}"/>
              </a:ext>
            </a:extLst>
          </p:cNvPr>
          <p:cNvSpPr/>
          <p:nvPr/>
        </p:nvSpPr>
        <p:spPr>
          <a:xfrm>
            <a:off x="12236152" y="5299712"/>
            <a:ext cx="187934" cy="1189823"/>
          </a:xfrm>
          <a:custGeom>
            <a:avLst/>
            <a:gdLst>
              <a:gd name="connsiteX0" fmla="*/ 0 w 82074"/>
              <a:gd name="connsiteY0" fmla="*/ 0 h 562754"/>
              <a:gd name="connsiteX1" fmla="*/ 82075 w 82074"/>
              <a:gd name="connsiteY1" fmla="*/ 0 h 562754"/>
              <a:gd name="connsiteX2" fmla="*/ 82075 w 82074"/>
              <a:gd name="connsiteY2" fmla="*/ 562755 h 562754"/>
              <a:gd name="connsiteX3" fmla="*/ 0 w 82074"/>
              <a:gd name="connsiteY3" fmla="*/ 562755 h 562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074" h="562754">
                <a:moveTo>
                  <a:pt x="0" y="0"/>
                </a:moveTo>
                <a:lnTo>
                  <a:pt x="82075" y="0"/>
                </a:lnTo>
                <a:lnTo>
                  <a:pt x="82075" y="562755"/>
                </a:lnTo>
                <a:lnTo>
                  <a:pt x="0" y="562755"/>
                </a:lnTo>
                <a:close/>
              </a:path>
            </a:pathLst>
          </a:custGeom>
          <a:gradFill>
            <a:gsLst>
              <a:gs pos="0">
                <a:srgbClr val="FFFFFF">
                  <a:alpha val="50000"/>
                </a:srgbClr>
              </a:gs>
              <a:gs pos="92000">
                <a:srgbClr val="FFFFFF">
                  <a:alpha val="0"/>
                </a:srgbClr>
              </a:gs>
            </a:gsLst>
            <a:lin ang="5400000" scaled="1"/>
          </a:gra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1" name="Freeform: Shape 150">
            <a:extLst>
              <a:ext uri="{FF2B5EF4-FFF2-40B4-BE49-F238E27FC236}">
                <a16:creationId xmlns:a16="http://schemas.microsoft.com/office/drawing/2014/main" id="{06C47C08-CD49-51FC-146A-BE787F9CA097}"/>
              </a:ext>
            </a:extLst>
          </p:cNvPr>
          <p:cNvSpPr/>
          <p:nvPr/>
        </p:nvSpPr>
        <p:spPr>
          <a:xfrm>
            <a:off x="12513211" y="4979812"/>
            <a:ext cx="187934" cy="1509723"/>
          </a:xfrm>
          <a:custGeom>
            <a:avLst/>
            <a:gdLst>
              <a:gd name="connsiteX0" fmla="*/ 0 w 82074"/>
              <a:gd name="connsiteY0" fmla="*/ 0 h 714058"/>
              <a:gd name="connsiteX1" fmla="*/ 82076 w 82074"/>
              <a:gd name="connsiteY1" fmla="*/ 0 h 714058"/>
              <a:gd name="connsiteX2" fmla="*/ 82076 w 82074"/>
              <a:gd name="connsiteY2" fmla="*/ 714059 h 714058"/>
              <a:gd name="connsiteX3" fmla="*/ 0 w 82074"/>
              <a:gd name="connsiteY3" fmla="*/ 714059 h 7140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074" h="714058">
                <a:moveTo>
                  <a:pt x="0" y="0"/>
                </a:moveTo>
                <a:lnTo>
                  <a:pt x="82076" y="0"/>
                </a:lnTo>
                <a:lnTo>
                  <a:pt x="82076" y="714059"/>
                </a:lnTo>
                <a:lnTo>
                  <a:pt x="0" y="714059"/>
                </a:lnTo>
                <a:close/>
              </a:path>
            </a:pathLst>
          </a:custGeom>
          <a:gradFill>
            <a:gsLst>
              <a:gs pos="0">
                <a:srgbClr val="FFFFFF">
                  <a:alpha val="50000"/>
                </a:srgbClr>
              </a:gs>
              <a:gs pos="92000">
                <a:srgbClr val="FFFFFF">
                  <a:alpha val="0"/>
                </a:srgbClr>
              </a:gs>
            </a:gsLst>
            <a:lin ang="5400000" scaled="1"/>
          </a:gra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3A6602D-224D-6384-E82D-76B143F961FF}"/>
              </a:ext>
            </a:extLst>
          </p:cNvPr>
          <p:cNvGrpSpPr/>
          <p:nvPr/>
        </p:nvGrpSpPr>
        <p:grpSpPr>
          <a:xfrm>
            <a:off x="-7727401" y="6489537"/>
            <a:ext cx="27646802" cy="2160399"/>
            <a:chOff x="-7727401" y="6489537"/>
            <a:chExt cx="27646802" cy="2160399"/>
          </a:xfrm>
        </p:grpSpPr>
        <p:grpSp>
          <p:nvGrpSpPr>
            <p:cNvPr id="153" name="Graphic 3">
              <a:extLst>
                <a:ext uri="{FF2B5EF4-FFF2-40B4-BE49-F238E27FC236}">
                  <a16:creationId xmlns:a16="http://schemas.microsoft.com/office/drawing/2014/main" id="{DC990D98-35D0-AD29-CC2C-F70DB497FCC7}"/>
                </a:ext>
              </a:extLst>
            </p:cNvPr>
            <p:cNvGrpSpPr/>
            <p:nvPr/>
          </p:nvGrpSpPr>
          <p:grpSpPr>
            <a:xfrm>
              <a:off x="-7727401" y="6489537"/>
              <a:ext cx="27646802" cy="2142954"/>
              <a:chOff x="538" y="4530049"/>
              <a:chExt cx="12190384" cy="944899"/>
            </a:xfrm>
          </p:grpSpPr>
          <p:sp>
            <p:nvSpPr>
              <p:cNvPr id="154" name="Freeform: Shape 153">
                <a:extLst>
                  <a:ext uri="{FF2B5EF4-FFF2-40B4-BE49-F238E27FC236}">
                    <a16:creationId xmlns:a16="http://schemas.microsoft.com/office/drawing/2014/main" id="{830D2C6F-DEA3-ECD7-8D32-829A3539ABF2}"/>
                  </a:ext>
                </a:extLst>
              </p:cNvPr>
              <p:cNvSpPr/>
              <p:nvPr/>
            </p:nvSpPr>
            <p:spPr>
              <a:xfrm>
                <a:off x="538" y="4530049"/>
                <a:ext cx="3210688" cy="944899"/>
              </a:xfrm>
              <a:custGeom>
                <a:avLst/>
                <a:gdLst>
                  <a:gd name="connsiteX0" fmla="*/ 3210688 w 3210688"/>
                  <a:gd name="connsiteY0" fmla="*/ 0 h 944899"/>
                  <a:gd name="connsiteX1" fmla="*/ 0 w 3210688"/>
                  <a:gd name="connsiteY1" fmla="*/ 944899 h 944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210688" h="944899">
                    <a:moveTo>
                      <a:pt x="3210688" y="0"/>
                    </a:moveTo>
                    <a:lnTo>
                      <a:pt x="0" y="944899"/>
                    </a:lnTo>
                  </a:path>
                </a:pathLst>
              </a:custGeom>
              <a:ln w="3846" cap="flat">
                <a:gradFill>
                  <a:gsLst>
                    <a:gs pos="0">
                      <a:schemeClr val="bg1">
                        <a:alpha val="40699"/>
                      </a:schemeClr>
                    </a:gs>
                    <a:gs pos="36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5" name="Freeform: Shape 154">
                <a:extLst>
                  <a:ext uri="{FF2B5EF4-FFF2-40B4-BE49-F238E27FC236}">
                    <a16:creationId xmlns:a16="http://schemas.microsoft.com/office/drawing/2014/main" id="{7F2DAE3A-BB4B-43E8-173E-0665B80FA649}"/>
                  </a:ext>
                </a:extLst>
              </p:cNvPr>
              <p:cNvSpPr/>
              <p:nvPr/>
            </p:nvSpPr>
            <p:spPr>
              <a:xfrm>
                <a:off x="488141" y="4530049"/>
                <a:ext cx="2953848" cy="944899"/>
              </a:xfrm>
              <a:custGeom>
                <a:avLst/>
                <a:gdLst>
                  <a:gd name="connsiteX0" fmla="*/ 2953849 w 2953848"/>
                  <a:gd name="connsiteY0" fmla="*/ 0 h 944899"/>
                  <a:gd name="connsiteX1" fmla="*/ 0 w 2953848"/>
                  <a:gd name="connsiteY1" fmla="*/ 944899 h 944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953848" h="944899">
                    <a:moveTo>
                      <a:pt x="2953849" y="0"/>
                    </a:moveTo>
                    <a:lnTo>
                      <a:pt x="0" y="944899"/>
                    </a:lnTo>
                  </a:path>
                </a:pathLst>
              </a:custGeom>
              <a:ln w="3846" cap="flat">
                <a:gradFill>
                  <a:gsLst>
                    <a:gs pos="0">
                      <a:schemeClr val="bg1">
                        <a:alpha val="40699"/>
                      </a:schemeClr>
                    </a:gs>
                    <a:gs pos="36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6" name="Freeform: Shape 155">
                <a:extLst>
                  <a:ext uri="{FF2B5EF4-FFF2-40B4-BE49-F238E27FC236}">
                    <a16:creationId xmlns:a16="http://schemas.microsoft.com/office/drawing/2014/main" id="{C3F8A6A1-18C2-CC7F-69FF-E32C89181D2F}"/>
                  </a:ext>
                </a:extLst>
              </p:cNvPr>
              <p:cNvSpPr/>
              <p:nvPr/>
            </p:nvSpPr>
            <p:spPr>
              <a:xfrm>
                <a:off x="975744" y="4530049"/>
                <a:ext cx="2697008" cy="944899"/>
              </a:xfrm>
              <a:custGeom>
                <a:avLst/>
                <a:gdLst>
                  <a:gd name="connsiteX0" fmla="*/ 2697009 w 2697008"/>
                  <a:gd name="connsiteY0" fmla="*/ 0 h 944899"/>
                  <a:gd name="connsiteX1" fmla="*/ 0 w 2697008"/>
                  <a:gd name="connsiteY1" fmla="*/ 944899 h 944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697008" h="944899">
                    <a:moveTo>
                      <a:pt x="2697009" y="0"/>
                    </a:moveTo>
                    <a:lnTo>
                      <a:pt x="0" y="944899"/>
                    </a:lnTo>
                  </a:path>
                </a:pathLst>
              </a:custGeom>
              <a:ln w="3846" cap="flat">
                <a:gradFill>
                  <a:gsLst>
                    <a:gs pos="0">
                      <a:schemeClr val="bg1">
                        <a:alpha val="40699"/>
                      </a:schemeClr>
                    </a:gs>
                    <a:gs pos="36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7" name="Freeform: Shape 156">
                <a:extLst>
                  <a:ext uri="{FF2B5EF4-FFF2-40B4-BE49-F238E27FC236}">
                    <a16:creationId xmlns:a16="http://schemas.microsoft.com/office/drawing/2014/main" id="{6E2FFA14-6C43-A366-A620-E7ACE52AA4DD}"/>
                  </a:ext>
                </a:extLst>
              </p:cNvPr>
              <p:cNvSpPr/>
              <p:nvPr/>
            </p:nvSpPr>
            <p:spPr>
              <a:xfrm>
                <a:off x="1463424" y="4530049"/>
                <a:ext cx="2440092" cy="944899"/>
              </a:xfrm>
              <a:custGeom>
                <a:avLst/>
                <a:gdLst>
                  <a:gd name="connsiteX0" fmla="*/ 2440092 w 2440092"/>
                  <a:gd name="connsiteY0" fmla="*/ 0 h 944899"/>
                  <a:gd name="connsiteX1" fmla="*/ 0 w 2440092"/>
                  <a:gd name="connsiteY1" fmla="*/ 944899 h 944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440092" h="944899">
                    <a:moveTo>
                      <a:pt x="2440092" y="0"/>
                    </a:moveTo>
                    <a:lnTo>
                      <a:pt x="0" y="944899"/>
                    </a:lnTo>
                  </a:path>
                </a:pathLst>
              </a:custGeom>
              <a:ln w="3846" cap="flat">
                <a:gradFill>
                  <a:gsLst>
                    <a:gs pos="0">
                      <a:schemeClr val="bg1">
                        <a:alpha val="40699"/>
                      </a:schemeClr>
                    </a:gs>
                    <a:gs pos="36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8" name="Freeform: Shape 157">
                <a:extLst>
                  <a:ext uri="{FF2B5EF4-FFF2-40B4-BE49-F238E27FC236}">
                    <a16:creationId xmlns:a16="http://schemas.microsoft.com/office/drawing/2014/main" id="{82F8208D-DC94-D927-1C15-4CCAE94FB7E2}"/>
                  </a:ext>
                </a:extLst>
              </p:cNvPr>
              <p:cNvSpPr/>
              <p:nvPr/>
            </p:nvSpPr>
            <p:spPr>
              <a:xfrm>
                <a:off x="1951027" y="4530049"/>
                <a:ext cx="2183252" cy="944899"/>
              </a:xfrm>
              <a:custGeom>
                <a:avLst/>
                <a:gdLst>
                  <a:gd name="connsiteX0" fmla="*/ 2183252 w 2183252"/>
                  <a:gd name="connsiteY0" fmla="*/ 0 h 944899"/>
                  <a:gd name="connsiteX1" fmla="*/ 0 w 2183252"/>
                  <a:gd name="connsiteY1" fmla="*/ 944899 h 944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83252" h="944899">
                    <a:moveTo>
                      <a:pt x="2183252" y="0"/>
                    </a:moveTo>
                    <a:lnTo>
                      <a:pt x="0" y="944899"/>
                    </a:lnTo>
                  </a:path>
                </a:pathLst>
              </a:custGeom>
              <a:ln w="3846" cap="flat">
                <a:gradFill>
                  <a:gsLst>
                    <a:gs pos="0">
                      <a:schemeClr val="bg1">
                        <a:alpha val="40699"/>
                      </a:schemeClr>
                    </a:gs>
                    <a:gs pos="36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9" name="Freeform: Shape 158">
                <a:extLst>
                  <a:ext uri="{FF2B5EF4-FFF2-40B4-BE49-F238E27FC236}">
                    <a16:creationId xmlns:a16="http://schemas.microsoft.com/office/drawing/2014/main" id="{6312CBC1-109D-F849-DCDF-084959F6856B}"/>
                  </a:ext>
                </a:extLst>
              </p:cNvPr>
              <p:cNvSpPr/>
              <p:nvPr/>
            </p:nvSpPr>
            <p:spPr>
              <a:xfrm>
                <a:off x="2438630" y="4530049"/>
                <a:ext cx="1926412" cy="944899"/>
              </a:xfrm>
              <a:custGeom>
                <a:avLst/>
                <a:gdLst>
                  <a:gd name="connsiteX0" fmla="*/ 1926413 w 1926412"/>
                  <a:gd name="connsiteY0" fmla="*/ 0 h 944899"/>
                  <a:gd name="connsiteX1" fmla="*/ 0 w 1926412"/>
                  <a:gd name="connsiteY1" fmla="*/ 944899 h 944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926412" h="944899">
                    <a:moveTo>
                      <a:pt x="1926413" y="0"/>
                    </a:moveTo>
                    <a:lnTo>
                      <a:pt x="0" y="944899"/>
                    </a:lnTo>
                  </a:path>
                </a:pathLst>
              </a:custGeom>
              <a:ln w="3846" cap="flat">
                <a:gradFill>
                  <a:gsLst>
                    <a:gs pos="0">
                      <a:schemeClr val="bg1">
                        <a:alpha val="40699"/>
                      </a:schemeClr>
                    </a:gs>
                    <a:gs pos="36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0" name="Freeform: Shape 159">
                <a:extLst>
                  <a:ext uri="{FF2B5EF4-FFF2-40B4-BE49-F238E27FC236}">
                    <a16:creationId xmlns:a16="http://schemas.microsoft.com/office/drawing/2014/main" id="{DD17FAC4-86CD-DB6A-734D-054C6FA5E3E2}"/>
                  </a:ext>
                </a:extLst>
              </p:cNvPr>
              <p:cNvSpPr/>
              <p:nvPr/>
            </p:nvSpPr>
            <p:spPr>
              <a:xfrm>
                <a:off x="2926233" y="4530049"/>
                <a:ext cx="1669573" cy="944899"/>
              </a:xfrm>
              <a:custGeom>
                <a:avLst/>
                <a:gdLst>
                  <a:gd name="connsiteX0" fmla="*/ 1669573 w 1669573"/>
                  <a:gd name="connsiteY0" fmla="*/ 0 h 944899"/>
                  <a:gd name="connsiteX1" fmla="*/ 0 w 1669573"/>
                  <a:gd name="connsiteY1" fmla="*/ 944899 h 944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669573" h="944899">
                    <a:moveTo>
                      <a:pt x="1669573" y="0"/>
                    </a:moveTo>
                    <a:lnTo>
                      <a:pt x="0" y="944899"/>
                    </a:lnTo>
                  </a:path>
                </a:pathLst>
              </a:custGeom>
              <a:ln w="3846" cap="flat">
                <a:gradFill>
                  <a:gsLst>
                    <a:gs pos="0">
                      <a:schemeClr val="bg1">
                        <a:alpha val="40699"/>
                      </a:schemeClr>
                    </a:gs>
                    <a:gs pos="36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1" name="Freeform: Shape 160">
                <a:extLst>
                  <a:ext uri="{FF2B5EF4-FFF2-40B4-BE49-F238E27FC236}">
                    <a16:creationId xmlns:a16="http://schemas.microsoft.com/office/drawing/2014/main" id="{1A28ACAD-D7F5-E519-0380-F77349D138EB}"/>
                  </a:ext>
                </a:extLst>
              </p:cNvPr>
              <p:cNvSpPr/>
              <p:nvPr/>
            </p:nvSpPr>
            <p:spPr>
              <a:xfrm>
                <a:off x="3413836" y="4530049"/>
                <a:ext cx="1412733" cy="944899"/>
              </a:xfrm>
              <a:custGeom>
                <a:avLst/>
                <a:gdLst>
                  <a:gd name="connsiteX0" fmla="*/ 1412733 w 1412733"/>
                  <a:gd name="connsiteY0" fmla="*/ 0 h 944899"/>
                  <a:gd name="connsiteX1" fmla="*/ 0 w 1412733"/>
                  <a:gd name="connsiteY1" fmla="*/ 944899 h 944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12733" h="944899">
                    <a:moveTo>
                      <a:pt x="1412733" y="0"/>
                    </a:moveTo>
                    <a:lnTo>
                      <a:pt x="0" y="944899"/>
                    </a:lnTo>
                  </a:path>
                </a:pathLst>
              </a:custGeom>
              <a:ln w="3846" cap="flat">
                <a:gradFill>
                  <a:gsLst>
                    <a:gs pos="0">
                      <a:schemeClr val="bg1">
                        <a:alpha val="40699"/>
                      </a:schemeClr>
                    </a:gs>
                    <a:gs pos="36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2" name="Freeform: Shape 161">
                <a:extLst>
                  <a:ext uri="{FF2B5EF4-FFF2-40B4-BE49-F238E27FC236}">
                    <a16:creationId xmlns:a16="http://schemas.microsoft.com/office/drawing/2014/main" id="{33B7CA1E-3AF5-8645-F5A0-826C461DA83B}"/>
                  </a:ext>
                </a:extLst>
              </p:cNvPr>
              <p:cNvSpPr/>
              <p:nvPr/>
            </p:nvSpPr>
            <p:spPr>
              <a:xfrm>
                <a:off x="3901440" y="4530049"/>
                <a:ext cx="1155893" cy="944899"/>
              </a:xfrm>
              <a:custGeom>
                <a:avLst/>
                <a:gdLst>
                  <a:gd name="connsiteX0" fmla="*/ 1155894 w 1155893"/>
                  <a:gd name="connsiteY0" fmla="*/ 0 h 944899"/>
                  <a:gd name="connsiteX1" fmla="*/ 0 w 1155893"/>
                  <a:gd name="connsiteY1" fmla="*/ 944899 h 944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55893" h="944899">
                    <a:moveTo>
                      <a:pt x="1155894" y="0"/>
                    </a:moveTo>
                    <a:lnTo>
                      <a:pt x="0" y="944899"/>
                    </a:lnTo>
                  </a:path>
                </a:pathLst>
              </a:custGeom>
              <a:ln w="3846" cap="flat">
                <a:gradFill>
                  <a:gsLst>
                    <a:gs pos="0">
                      <a:schemeClr val="bg1">
                        <a:alpha val="40699"/>
                      </a:schemeClr>
                    </a:gs>
                    <a:gs pos="36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3" name="Freeform: Shape 162">
                <a:extLst>
                  <a:ext uri="{FF2B5EF4-FFF2-40B4-BE49-F238E27FC236}">
                    <a16:creationId xmlns:a16="http://schemas.microsoft.com/office/drawing/2014/main" id="{0D150457-5128-6565-A268-832295B7CBE8}"/>
                  </a:ext>
                </a:extLst>
              </p:cNvPr>
              <p:cNvSpPr/>
              <p:nvPr/>
            </p:nvSpPr>
            <p:spPr>
              <a:xfrm>
                <a:off x="4389120" y="4530049"/>
                <a:ext cx="898977" cy="944899"/>
              </a:xfrm>
              <a:custGeom>
                <a:avLst/>
                <a:gdLst>
                  <a:gd name="connsiteX0" fmla="*/ 898977 w 898977"/>
                  <a:gd name="connsiteY0" fmla="*/ 0 h 944899"/>
                  <a:gd name="connsiteX1" fmla="*/ 0 w 898977"/>
                  <a:gd name="connsiteY1" fmla="*/ 944899 h 944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98977" h="944899">
                    <a:moveTo>
                      <a:pt x="898977" y="0"/>
                    </a:moveTo>
                    <a:lnTo>
                      <a:pt x="0" y="944899"/>
                    </a:lnTo>
                  </a:path>
                </a:pathLst>
              </a:custGeom>
              <a:ln w="3846" cap="flat">
                <a:gradFill>
                  <a:gsLst>
                    <a:gs pos="0">
                      <a:schemeClr val="bg1">
                        <a:alpha val="40699"/>
                      </a:schemeClr>
                    </a:gs>
                    <a:gs pos="36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4" name="Freeform: Shape 163">
                <a:extLst>
                  <a:ext uri="{FF2B5EF4-FFF2-40B4-BE49-F238E27FC236}">
                    <a16:creationId xmlns:a16="http://schemas.microsoft.com/office/drawing/2014/main" id="{9757837A-E4CA-C5BF-924E-911F955F6C75}"/>
                  </a:ext>
                </a:extLst>
              </p:cNvPr>
              <p:cNvSpPr/>
              <p:nvPr/>
            </p:nvSpPr>
            <p:spPr>
              <a:xfrm>
                <a:off x="4876723" y="4530049"/>
                <a:ext cx="642137" cy="944899"/>
              </a:xfrm>
              <a:custGeom>
                <a:avLst/>
                <a:gdLst>
                  <a:gd name="connsiteX0" fmla="*/ 642137 w 642137"/>
                  <a:gd name="connsiteY0" fmla="*/ 0 h 944899"/>
                  <a:gd name="connsiteX1" fmla="*/ 0 w 642137"/>
                  <a:gd name="connsiteY1" fmla="*/ 944899 h 944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42137" h="944899">
                    <a:moveTo>
                      <a:pt x="642137" y="0"/>
                    </a:moveTo>
                    <a:lnTo>
                      <a:pt x="0" y="944899"/>
                    </a:lnTo>
                  </a:path>
                </a:pathLst>
              </a:custGeom>
              <a:ln w="3846" cap="flat">
                <a:gradFill>
                  <a:gsLst>
                    <a:gs pos="0">
                      <a:schemeClr val="bg1">
                        <a:alpha val="40699"/>
                      </a:schemeClr>
                    </a:gs>
                    <a:gs pos="36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5" name="Freeform: Shape 164">
                <a:extLst>
                  <a:ext uri="{FF2B5EF4-FFF2-40B4-BE49-F238E27FC236}">
                    <a16:creationId xmlns:a16="http://schemas.microsoft.com/office/drawing/2014/main" id="{DA1213FE-857B-753D-87A7-2481A9DED33D}"/>
                  </a:ext>
                </a:extLst>
              </p:cNvPr>
              <p:cNvSpPr/>
              <p:nvPr/>
            </p:nvSpPr>
            <p:spPr>
              <a:xfrm>
                <a:off x="5364326" y="4530049"/>
                <a:ext cx="385297" cy="944899"/>
              </a:xfrm>
              <a:custGeom>
                <a:avLst/>
                <a:gdLst>
                  <a:gd name="connsiteX0" fmla="*/ 385298 w 385297"/>
                  <a:gd name="connsiteY0" fmla="*/ 0 h 944899"/>
                  <a:gd name="connsiteX1" fmla="*/ 0 w 385297"/>
                  <a:gd name="connsiteY1" fmla="*/ 944899 h 944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5297" h="944899">
                    <a:moveTo>
                      <a:pt x="385298" y="0"/>
                    </a:moveTo>
                    <a:lnTo>
                      <a:pt x="0" y="944899"/>
                    </a:lnTo>
                  </a:path>
                </a:pathLst>
              </a:custGeom>
              <a:ln w="3846" cap="flat">
                <a:gradFill>
                  <a:gsLst>
                    <a:gs pos="0">
                      <a:schemeClr val="bg1">
                        <a:alpha val="40699"/>
                      </a:schemeClr>
                    </a:gs>
                    <a:gs pos="36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6" name="Freeform: Shape 165">
                <a:extLst>
                  <a:ext uri="{FF2B5EF4-FFF2-40B4-BE49-F238E27FC236}">
                    <a16:creationId xmlns:a16="http://schemas.microsoft.com/office/drawing/2014/main" id="{A7BCDCE3-2502-A34A-2DC8-5AB557EF94FF}"/>
                  </a:ext>
                </a:extLst>
              </p:cNvPr>
              <p:cNvSpPr/>
              <p:nvPr/>
            </p:nvSpPr>
            <p:spPr>
              <a:xfrm>
                <a:off x="5851929" y="4530049"/>
                <a:ext cx="128458" cy="944899"/>
              </a:xfrm>
              <a:custGeom>
                <a:avLst/>
                <a:gdLst>
                  <a:gd name="connsiteX0" fmla="*/ 128458 w 128458"/>
                  <a:gd name="connsiteY0" fmla="*/ 0 h 944899"/>
                  <a:gd name="connsiteX1" fmla="*/ 0 w 128458"/>
                  <a:gd name="connsiteY1" fmla="*/ 944899 h 944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8458" h="944899">
                    <a:moveTo>
                      <a:pt x="128458" y="0"/>
                    </a:moveTo>
                    <a:lnTo>
                      <a:pt x="0" y="944899"/>
                    </a:lnTo>
                  </a:path>
                </a:pathLst>
              </a:custGeom>
              <a:ln w="3846" cap="flat">
                <a:gradFill>
                  <a:gsLst>
                    <a:gs pos="0">
                      <a:schemeClr val="bg1">
                        <a:alpha val="40699"/>
                      </a:schemeClr>
                    </a:gs>
                    <a:gs pos="36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7" name="Freeform: Shape 166">
                <a:extLst>
                  <a:ext uri="{FF2B5EF4-FFF2-40B4-BE49-F238E27FC236}">
                    <a16:creationId xmlns:a16="http://schemas.microsoft.com/office/drawing/2014/main" id="{B524336D-27A5-8078-698F-F3B5A5358F45}"/>
                  </a:ext>
                </a:extLst>
              </p:cNvPr>
              <p:cNvSpPr/>
              <p:nvPr/>
            </p:nvSpPr>
            <p:spPr>
              <a:xfrm>
                <a:off x="6211150" y="4530049"/>
                <a:ext cx="128381" cy="944899"/>
              </a:xfrm>
              <a:custGeom>
                <a:avLst/>
                <a:gdLst>
                  <a:gd name="connsiteX0" fmla="*/ 0 w 128381"/>
                  <a:gd name="connsiteY0" fmla="*/ 0 h 944899"/>
                  <a:gd name="connsiteX1" fmla="*/ 128381 w 128381"/>
                  <a:gd name="connsiteY1" fmla="*/ 944899 h 944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8381" h="944899">
                    <a:moveTo>
                      <a:pt x="0" y="0"/>
                    </a:moveTo>
                    <a:lnTo>
                      <a:pt x="128381" y="944899"/>
                    </a:lnTo>
                  </a:path>
                </a:pathLst>
              </a:custGeom>
              <a:ln w="3846" cap="flat">
                <a:gradFill>
                  <a:gsLst>
                    <a:gs pos="0">
                      <a:schemeClr val="bg1">
                        <a:alpha val="40699"/>
                      </a:schemeClr>
                    </a:gs>
                    <a:gs pos="36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8" name="Freeform: Shape 167">
                <a:extLst>
                  <a:ext uri="{FF2B5EF4-FFF2-40B4-BE49-F238E27FC236}">
                    <a16:creationId xmlns:a16="http://schemas.microsoft.com/office/drawing/2014/main" id="{CEEE6C79-2CCB-CD82-9077-2B6A16D3B148}"/>
                  </a:ext>
                </a:extLst>
              </p:cNvPr>
              <p:cNvSpPr/>
              <p:nvPr/>
            </p:nvSpPr>
            <p:spPr>
              <a:xfrm>
                <a:off x="6441914" y="4530049"/>
                <a:ext cx="385221" cy="944899"/>
              </a:xfrm>
              <a:custGeom>
                <a:avLst/>
                <a:gdLst>
                  <a:gd name="connsiteX0" fmla="*/ 0 w 385221"/>
                  <a:gd name="connsiteY0" fmla="*/ 0 h 944899"/>
                  <a:gd name="connsiteX1" fmla="*/ 385221 w 385221"/>
                  <a:gd name="connsiteY1" fmla="*/ 944899 h 944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5221" h="944899">
                    <a:moveTo>
                      <a:pt x="0" y="0"/>
                    </a:moveTo>
                    <a:lnTo>
                      <a:pt x="385221" y="944899"/>
                    </a:lnTo>
                  </a:path>
                </a:pathLst>
              </a:custGeom>
              <a:ln w="3846" cap="flat">
                <a:gradFill>
                  <a:gsLst>
                    <a:gs pos="0">
                      <a:schemeClr val="bg1">
                        <a:alpha val="40699"/>
                      </a:schemeClr>
                    </a:gs>
                    <a:gs pos="36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9" name="Freeform: Shape 168">
                <a:extLst>
                  <a:ext uri="{FF2B5EF4-FFF2-40B4-BE49-F238E27FC236}">
                    <a16:creationId xmlns:a16="http://schemas.microsoft.com/office/drawing/2014/main" id="{70119B8C-710E-4A52-7D4C-7E79451280B8}"/>
                  </a:ext>
                </a:extLst>
              </p:cNvPr>
              <p:cNvSpPr/>
              <p:nvPr/>
            </p:nvSpPr>
            <p:spPr>
              <a:xfrm>
                <a:off x="6672677" y="4530049"/>
                <a:ext cx="642137" cy="944899"/>
              </a:xfrm>
              <a:custGeom>
                <a:avLst/>
                <a:gdLst>
                  <a:gd name="connsiteX0" fmla="*/ 0 w 642137"/>
                  <a:gd name="connsiteY0" fmla="*/ 0 h 944899"/>
                  <a:gd name="connsiteX1" fmla="*/ 642138 w 642137"/>
                  <a:gd name="connsiteY1" fmla="*/ 944899 h 944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42137" h="944899">
                    <a:moveTo>
                      <a:pt x="0" y="0"/>
                    </a:moveTo>
                    <a:lnTo>
                      <a:pt x="642138" y="944899"/>
                    </a:lnTo>
                  </a:path>
                </a:pathLst>
              </a:custGeom>
              <a:ln w="3846" cap="flat">
                <a:gradFill>
                  <a:gsLst>
                    <a:gs pos="0">
                      <a:schemeClr val="bg1">
                        <a:alpha val="40699"/>
                      </a:schemeClr>
                    </a:gs>
                    <a:gs pos="36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0" name="Freeform: Shape 169">
                <a:extLst>
                  <a:ext uri="{FF2B5EF4-FFF2-40B4-BE49-F238E27FC236}">
                    <a16:creationId xmlns:a16="http://schemas.microsoft.com/office/drawing/2014/main" id="{C621F4A7-4FE5-CEAA-ED6A-C88D008BAEDC}"/>
                  </a:ext>
                </a:extLst>
              </p:cNvPr>
              <p:cNvSpPr/>
              <p:nvPr/>
            </p:nvSpPr>
            <p:spPr>
              <a:xfrm>
                <a:off x="6903441" y="4530049"/>
                <a:ext cx="898977" cy="944899"/>
              </a:xfrm>
              <a:custGeom>
                <a:avLst/>
                <a:gdLst>
                  <a:gd name="connsiteX0" fmla="*/ 0 w 898977"/>
                  <a:gd name="connsiteY0" fmla="*/ 0 h 944899"/>
                  <a:gd name="connsiteX1" fmla="*/ 898978 w 898977"/>
                  <a:gd name="connsiteY1" fmla="*/ 944899 h 944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98977" h="944899">
                    <a:moveTo>
                      <a:pt x="0" y="0"/>
                    </a:moveTo>
                    <a:lnTo>
                      <a:pt x="898978" y="944899"/>
                    </a:lnTo>
                  </a:path>
                </a:pathLst>
              </a:custGeom>
              <a:ln w="3846" cap="flat">
                <a:gradFill>
                  <a:gsLst>
                    <a:gs pos="0">
                      <a:schemeClr val="bg1">
                        <a:alpha val="40699"/>
                      </a:schemeClr>
                    </a:gs>
                    <a:gs pos="36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1" name="Freeform: Shape 170">
                <a:extLst>
                  <a:ext uri="{FF2B5EF4-FFF2-40B4-BE49-F238E27FC236}">
                    <a16:creationId xmlns:a16="http://schemas.microsoft.com/office/drawing/2014/main" id="{60410F1F-4E33-482A-66FA-3B97BAC7ABFE}"/>
                  </a:ext>
                </a:extLst>
              </p:cNvPr>
              <p:cNvSpPr/>
              <p:nvPr/>
            </p:nvSpPr>
            <p:spPr>
              <a:xfrm>
                <a:off x="7134204" y="4530049"/>
                <a:ext cx="1155816" cy="944899"/>
              </a:xfrm>
              <a:custGeom>
                <a:avLst/>
                <a:gdLst>
                  <a:gd name="connsiteX0" fmla="*/ 0 w 1155816"/>
                  <a:gd name="connsiteY0" fmla="*/ 0 h 944899"/>
                  <a:gd name="connsiteX1" fmla="*/ 1155817 w 1155816"/>
                  <a:gd name="connsiteY1" fmla="*/ 944899 h 944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55816" h="944899">
                    <a:moveTo>
                      <a:pt x="0" y="0"/>
                    </a:moveTo>
                    <a:lnTo>
                      <a:pt x="1155817" y="944899"/>
                    </a:lnTo>
                  </a:path>
                </a:pathLst>
              </a:custGeom>
              <a:ln w="3846" cap="flat">
                <a:gradFill>
                  <a:gsLst>
                    <a:gs pos="0">
                      <a:schemeClr val="bg1">
                        <a:alpha val="40699"/>
                      </a:schemeClr>
                    </a:gs>
                    <a:gs pos="36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2" name="Freeform: Shape 171">
                <a:extLst>
                  <a:ext uri="{FF2B5EF4-FFF2-40B4-BE49-F238E27FC236}">
                    <a16:creationId xmlns:a16="http://schemas.microsoft.com/office/drawing/2014/main" id="{E4B63503-A4B1-3284-1D8B-12EF845907B4}"/>
                  </a:ext>
                </a:extLst>
              </p:cNvPr>
              <p:cNvSpPr/>
              <p:nvPr/>
            </p:nvSpPr>
            <p:spPr>
              <a:xfrm>
                <a:off x="7364967" y="4530049"/>
                <a:ext cx="1412656" cy="944899"/>
              </a:xfrm>
              <a:custGeom>
                <a:avLst/>
                <a:gdLst>
                  <a:gd name="connsiteX0" fmla="*/ 0 w 1412656"/>
                  <a:gd name="connsiteY0" fmla="*/ 0 h 944899"/>
                  <a:gd name="connsiteX1" fmla="*/ 1412657 w 1412656"/>
                  <a:gd name="connsiteY1" fmla="*/ 944899 h 944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12656" h="944899">
                    <a:moveTo>
                      <a:pt x="0" y="0"/>
                    </a:moveTo>
                    <a:lnTo>
                      <a:pt x="1412657" y="944899"/>
                    </a:lnTo>
                  </a:path>
                </a:pathLst>
              </a:custGeom>
              <a:ln w="3846" cap="flat">
                <a:gradFill>
                  <a:gsLst>
                    <a:gs pos="0">
                      <a:schemeClr val="bg1">
                        <a:alpha val="40699"/>
                      </a:schemeClr>
                    </a:gs>
                    <a:gs pos="36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3" name="Freeform: Shape 172">
                <a:extLst>
                  <a:ext uri="{FF2B5EF4-FFF2-40B4-BE49-F238E27FC236}">
                    <a16:creationId xmlns:a16="http://schemas.microsoft.com/office/drawing/2014/main" id="{8047991D-D6BF-EDFF-205E-415F10D4E821}"/>
                  </a:ext>
                </a:extLst>
              </p:cNvPr>
              <p:cNvSpPr/>
              <p:nvPr/>
            </p:nvSpPr>
            <p:spPr>
              <a:xfrm>
                <a:off x="7595731" y="4530049"/>
                <a:ext cx="1669496" cy="944899"/>
              </a:xfrm>
              <a:custGeom>
                <a:avLst/>
                <a:gdLst>
                  <a:gd name="connsiteX0" fmla="*/ 0 w 1669496"/>
                  <a:gd name="connsiteY0" fmla="*/ 0 h 944899"/>
                  <a:gd name="connsiteX1" fmla="*/ 1669496 w 1669496"/>
                  <a:gd name="connsiteY1" fmla="*/ 944899 h 944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669496" h="944899">
                    <a:moveTo>
                      <a:pt x="0" y="0"/>
                    </a:moveTo>
                    <a:lnTo>
                      <a:pt x="1669496" y="944899"/>
                    </a:lnTo>
                  </a:path>
                </a:pathLst>
              </a:custGeom>
              <a:ln w="3846" cap="flat">
                <a:gradFill>
                  <a:gsLst>
                    <a:gs pos="0">
                      <a:schemeClr val="bg1">
                        <a:alpha val="40699"/>
                      </a:schemeClr>
                    </a:gs>
                    <a:gs pos="36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4" name="Freeform: Shape 173">
                <a:extLst>
                  <a:ext uri="{FF2B5EF4-FFF2-40B4-BE49-F238E27FC236}">
                    <a16:creationId xmlns:a16="http://schemas.microsoft.com/office/drawing/2014/main" id="{B31A774D-6409-8ECB-9742-66EDA8FE8F5F}"/>
                  </a:ext>
                </a:extLst>
              </p:cNvPr>
              <p:cNvSpPr/>
              <p:nvPr/>
            </p:nvSpPr>
            <p:spPr>
              <a:xfrm>
                <a:off x="7826494" y="4530049"/>
                <a:ext cx="1926336" cy="944899"/>
              </a:xfrm>
              <a:custGeom>
                <a:avLst/>
                <a:gdLst>
                  <a:gd name="connsiteX0" fmla="*/ 0 w 1926336"/>
                  <a:gd name="connsiteY0" fmla="*/ 0 h 944899"/>
                  <a:gd name="connsiteX1" fmla="*/ 1926336 w 1926336"/>
                  <a:gd name="connsiteY1" fmla="*/ 944899 h 944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926336" h="944899">
                    <a:moveTo>
                      <a:pt x="0" y="0"/>
                    </a:moveTo>
                    <a:lnTo>
                      <a:pt x="1926336" y="944899"/>
                    </a:lnTo>
                  </a:path>
                </a:pathLst>
              </a:custGeom>
              <a:ln w="3846" cap="flat">
                <a:gradFill>
                  <a:gsLst>
                    <a:gs pos="0">
                      <a:schemeClr val="bg1">
                        <a:alpha val="40699"/>
                      </a:schemeClr>
                    </a:gs>
                    <a:gs pos="36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5" name="Freeform: Shape 174">
                <a:extLst>
                  <a:ext uri="{FF2B5EF4-FFF2-40B4-BE49-F238E27FC236}">
                    <a16:creationId xmlns:a16="http://schemas.microsoft.com/office/drawing/2014/main" id="{0332628A-4E65-AD15-9EE4-3F3A6FF908E8}"/>
                  </a:ext>
                </a:extLst>
              </p:cNvPr>
              <p:cNvSpPr/>
              <p:nvPr/>
            </p:nvSpPr>
            <p:spPr>
              <a:xfrm>
                <a:off x="8057258" y="4530049"/>
                <a:ext cx="2183252" cy="944899"/>
              </a:xfrm>
              <a:custGeom>
                <a:avLst/>
                <a:gdLst>
                  <a:gd name="connsiteX0" fmla="*/ 0 w 2183252"/>
                  <a:gd name="connsiteY0" fmla="*/ 0 h 944899"/>
                  <a:gd name="connsiteX1" fmla="*/ 2183253 w 2183252"/>
                  <a:gd name="connsiteY1" fmla="*/ 944899 h 944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83252" h="944899">
                    <a:moveTo>
                      <a:pt x="0" y="0"/>
                    </a:moveTo>
                    <a:lnTo>
                      <a:pt x="2183253" y="944899"/>
                    </a:lnTo>
                  </a:path>
                </a:pathLst>
              </a:custGeom>
              <a:ln w="3846" cap="flat">
                <a:gradFill>
                  <a:gsLst>
                    <a:gs pos="0">
                      <a:schemeClr val="bg1">
                        <a:alpha val="40699"/>
                      </a:schemeClr>
                    </a:gs>
                    <a:gs pos="36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6" name="Freeform: Shape 175">
                <a:extLst>
                  <a:ext uri="{FF2B5EF4-FFF2-40B4-BE49-F238E27FC236}">
                    <a16:creationId xmlns:a16="http://schemas.microsoft.com/office/drawing/2014/main" id="{87DC52B2-97F2-691E-AED0-391B2868E612}"/>
                  </a:ext>
                </a:extLst>
              </p:cNvPr>
              <p:cNvSpPr/>
              <p:nvPr/>
            </p:nvSpPr>
            <p:spPr>
              <a:xfrm>
                <a:off x="8288021" y="4530049"/>
                <a:ext cx="2440092" cy="944899"/>
              </a:xfrm>
              <a:custGeom>
                <a:avLst/>
                <a:gdLst>
                  <a:gd name="connsiteX0" fmla="*/ 0 w 2440092"/>
                  <a:gd name="connsiteY0" fmla="*/ 0 h 944899"/>
                  <a:gd name="connsiteX1" fmla="*/ 2440092 w 2440092"/>
                  <a:gd name="connsiteY1" fmla="*/ 944899 h 944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440092" h="944899">
                    <a:moveTo>
                      <a:pt x="0" y="0"/>
                    </a:moveTo>
                    <a:lnTo>
                      <a:pt x="2440092" y="944899"/>
                    </a:lnTo>
                  </a:path>
                </a:pathLst>
              </a:custGeom>
              <a:ln w="3846" cap="flat">
                <a:gradFill>
                  <a:gsLst>
                    <a:gs pos="0">
                      <a:schemeClr val="bg1">
                        <a:alpha val="40699"/>
                      </a:schemeClr>
                    </a:gs>
                    <a:gs pos="36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7" name="Freeform: Shape 176">
                <a:extLst>
                  <a:ext uri="{FF2B5EF4-FFF2-40B4-BE49-F238E27FC236}">
                    <a16:creationId xmlns:a16="http://schemas.microsoft.com/office/drawing/2014/main" id="{6672B5E7-E3E9-E0C9-B3AC-C12FE5755E6C}"/>
                  </a:ext>
                </a:extLst>
              </p:cNvPr>
              <p:cNvSpPr/>
              <p:nvPr/>
            </p:nvSpPr>
            <p:spPr>
              <a:xfrm>
                <a:off x="8518785" y="4530049"/>
                <a:ext cx="2696931" cy="944899"/>
              </a:xfrm>
              <a:custGeom>
                <a:avLst/>
                <a:gdLst>
                  <a:gd name="connsiteX0" fmla="*/ 0 w 2696931"/>
                  <a:gd name="connsiteY0" fmla="*/ 0 h 944899"/>
                  <a:gd name="connsiteX1" fmla="*/ 2696932 w 2696931"/>
                  <a:gd name="connsiteY1" fmla="*/ 944899 h 944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696931" h="944899">
                    <a:moveTo>
                      <a:pt x="0" y="0"/>
                    </a:moveTo>
                    <a:lnTo>
                      <a:pt x="2696932" y="944899"/>
                    </a:lnTo>
                  </a:path>
                </a:pathLst>
              </a:custGeom>
              <a:ln w="3846" cap="flat">
                <a:gradFill>
                  <a:gsLst>
                    <a:gs pos="0">
                      <a:schemeClr val="bg1">
                        <a:alpha val="40699"/>
                      </a:schemeClr>
                    </a:gs>
                    <a:gs pos="36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8" name="Freeform: Shape 177">
                <a:extLst>
                  <a:ext uri="{FF2B5EF4-FFF2-40B4-BE49-F238E27FC236}">
                    <a16:creationId xmlns:a16="http://schemas.microsoft.com/office/drawing/2014/main" id="{11D9B1B3-225C-F643-15B2-063DE6ED22F0}"/>
                  </a:ext>
                </a:extLst>
              </p:cNvPr>
              <p:cNvSpPr/>
              <p:nvPr/>
            </p:nvSpPr>
            <p:spPr>
              <a:xfrm>
                <a:off x="8749548" y="4530049"/>
                <a:ext cx="2953771" cy="944899"/>
              </a:xfrm>
              <a:custGeom>
                <a:avLst/>
                <a:gdLst>
                  <a:gd name="connsiteX0" fmla="*/ 0 w 2953771"/>
                  <a:gd name="connsiteY0" fmla="*/ 0 h 944899"/>
                  <a:gd name="connsiteX1" fmla="*/ 2953772 w 2953771"/>
                  <a:gd name="connsiteY1" fmla="*/ 944899 h 944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953771" h="944899">
                    <a:moveTo>
                      <a:pt x="0" y="0"/>
                    </a:moveTo>
                    <a:lnTo>
                      <a:pt x="2953772" y="944899"/>
                    </a:lnTo>
                  </a:path>
                </a:pathLst>
              </a:custGeom>
              <a:ln w="3846" cap="flat">
                <a:gradFill>
                  <a:gsLst>
                    <a:gs pos="0">
                      <a:schemeClr val="bg1">
                        <a:alpha val="40699"/>
                      </a:schemeClr>
                    </a:gs>
                    <a:gs pos="36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9" name="Freeform: Shape 178">
                <a:extLst>
                  <a:ext uri="{FF2B5EF4-FFF2-40B4-BE49-F238E27FC236}">
                    <a16:creationId xmlns:a16="http://schemas.microsoft.com/office/drawing/2014/main" id="{B9F01FEF-FD42-6D82-3651-9F264D16506E}"/>
                  </a:ext>
                </a:extLst>
              </p:cNvPr>
              <p:cNvSpPr/>
              <p:nvPr/>
            </p:nvSpPr>
            <p:spPr>
              <a:xfrm>
                <a:off x="8980311" y="4530049"/>
                <a:ext cx="3210611" cy="944899"/>
              </a:xfrm>
              <a:custGeom>
                <a:avLst/>
                <a:gdLst>
                  <a:gd name="connsiteX0" fmla="*/ 0 w 3210611"/>
                  <a:gd name="connsiteY0" fmla="*/ 0 h 944899"/>
                  <a:gd name="connsiteX1" fmla="*/ 3210611 w 3210611"/>
                  <a:gd name="connsiteY1" fmla="*/ 944899 h 944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210611" h="944899">
                    <a:moveTo>
                      <a:pt x="0" y="0"/>
                    </a:moveTo>
                    <a:lnTo>
                      <a:pt x="3210611" y="944899"/>
                    </a:lnTo>
                  </a:path>
                </a:pathLst>
              </a:custGeom>
              <a:ln w="3846" cap="flat">
                <a:gradFill>
                  <a:gsLst>
                    <a:gs pos="0">
                      <a:schemeClr val="bg1">
                        <a:alpha val="40699"/>
                      </a:schemeClr>
                    </a:gs>
                    <a:gs pos="36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90" name="Group 189">
              <a:extLst>
                <a:ext uri="{FF2B5EF4-FFF2-40B4-BE49-F238E27FC236}">
                  <a16:creationId xmlns:a16="http://schemas.microsoft.com/office/drawing/2014/main" id="{4B86DE58-3072-1A5C-431E-900AC42C1FA0}"/>
                </a:ext>
              </a:extLst>
            </p:cNvPr>
            <p:cNvGrpSpPr/>
            <p:nvPr/>
          </p:nvGrpSpPr>
          <p:grpSpPr>
            <a:xfrm>
              <a:off x="-7727401" y="6489537"/>
              <a:ext cx="27646802" cy="2160399"/>
              <a:chOff x="-7727401" y="6142534"/>
              <a:chExt cx="27646802" cy="2160399"/>
            </a:xfrm>
          </p:grpSpPr>
          <p:sp>
            <p:nvSpPr>
              <p:cNvPr id="181" name="Freeform: Shape 180">
                <a:extLst>
                  <a:ext uri="{FF2B5EF4-FFF2-40B4-BE49-F238E27FC236}">
                    <a16:creationId xmlns:a16="http://schemas.microsoft.com/office/drawing/2014/main" id="{E54C1386-99C6-1ABA-71EB-D330D4BAE7AA}"/>
                  </a:ext>
                </a:extLst>
              </p:cNvPr>
              <p:cNvSpPr/>
              <p:nvPr/>
            </p:nvSpPr>
            <p:spPr>
              <a:xfrm>
                <a:off x="-445821" y="6142534"/>
                <a:ext cx="13083817" cy="17445"/>
              </a:xfrm>
              <a:custGeom>
                <a:avLst/>
                <a:gdLst>
                  <a:gd name="connsiteX0" fmla="*/ 0 w 5769085"/>
                  <a:gd name="connsiteY0" fmla="*/ 0 h 7692"/>
                  <a:gd name="connsiteX1" fmla="*/ 5769085 w 5769085"/>
                  <a:gd name="connsiteY1" fmla="*/ 0 h 76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769085" h="7692">
                    <a:moveTo>
                      <a:pt x="0" y="0"/>
                    </a:moveTo>
                    <a:lnTo>
                      <a:pt x="5769085" y="0"/>
                    </a:lnTo>
                  </a:path>
                </a:pathLst>
              </a:custGeom>
              <a:ln w="1923" cap="flat">
                <a:gradFill>
                  <a:gsLst>
                    <a:gs pos="11000">
                      <a:schemeClr val="bg1">
                        <a:alpha val="0"/>
                      </a:schemeClr>
                    </a:gs>
                    <a:gs pos="49000">
                      <a:schemeClr val="bg1">
                        <a:alpha val="27899"/>
                      </a:schemeClr>
                    </a:gs>
                    <a:gs pos="88000">
                      <a:schemeClr val="bg1">
                        <a:alpha val="0"/>
                      </a:schemeClr>
                    </a:gs>
                  </a:gsLst>
                  <a:lin ang="0" scaled="0"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3" name="Freeform: Shape 182">
                <a:extLst>
                  <a:ext uri="{FF2B5EF4-FFF2-40B4-BE49-F238E27FC236}">
                    <a16:creationId xmlns:a16="http://schemas.microsoft.com/office/drawing/2014/main" id="{F798FC42-ED4A-C3C2-8CA4-D6349E78B6E7}"/>
                  </a:ext>
                </a:extLst>
              </p:cNvPr>
              <p:cNvSpPr/>
              <p:nvPr/>
            </p:nvSpPr>
            <p:spPr>
              <a:xfrm>
                <a:off x="-2526321" y="6364958"/>
                <a:ext cx="17244645" cy="17445"/>
              </a:xfrm>
              <a:custGeom>
                <a:avLst/>
                <a:gdLst>
                  <a:gd name="connsiteX0" fmla="*/ 0 w 7603731"/>
                  <a:gd name="connsiteY0" fmla="*/ 0 h 7692"/>
                  <a:gd name="connsiteX1" fmla="*/ 7603731 w 7603731"/>
                  <a:gd name="connsiteY1" fmla="*/ 0 h 76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603731" h="7692">
                    <a:moveTo>
                      <a:pt x="0" y="0"/>
                    </a:moveTo>
                    <a:lnTo>
                      <a:pt x="7603731" y="0"/>
                    </a:lnTo>
                  </a:path>
                </a:pathLst>
              </a:custGeom>
              <a:ln w="2461" cap="flat">
                <a:gradFill>
                  <a:gsLst>
                    <a:gs pos="11000">
                      <a:schemeClr val="bg1">
                        <a:alpha val="0"/>
                      </a:schemeClr>
                    </a:gs>
                    <a:gs pos="49000">
                      <a:schemeClr val="bg1">
                        <a:alpha val="27899"/>
                      </a:schemeClr>
                    </a:gs>
                    <a:gs pos="88000">
                      <a:schemeClr val="bg1">
                        <a:alpha val="0"/>
                      </a:schemeClr>
                    </a:gs>
                  </a:gsLst>
                  <a:lin ang="0" scaled="0"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4" name="Freeform: Shape 183">
                <a:extLst>
                  <a:ext uri="{FF2B5EF4-FFF2-40B4-BE49-F238E27FC236}">
                    <a16:creationId xmlns:a16="http://schemas.microsoft.com/office/drawing/2014/main" id="{14CE45A2-443E-84C3-8EFD-2790C294D199}"/>
                  </a:ext>
                </a:extLst>
              </p:cNvPr>
              <p:cNvSpPr/>
              <p:nvPr/>
            </p:nvSpPr>
            <p:spPr>
              <a:xfrm>
                <a:off x="-3566573" y="6621575"/>
                <a:ext cx="19325145" cy="17445"/>
              </a:xfrm>
              <a:custGeom>
                <a:avLst/>
                <a:gdLst>
                  <a:gd name="connsiteX0" fmla="*/ 0 w 8521092"/>
                  <a:gd name="connsiteY0" fmla="*/ 0 h 7692"/>
                  <a:gd name="connsiteX1" fmla="*/ 8521092 w 8521092"/>
                  <a:gd name="connsiteY1" fmla="*/ 0 h 76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521092" h="7692">
                    <a:moveTo>
                      <a:pt x="0" y="0"/>
                    </a:moveTo>
                    <a:lnTo>
                      <a:pt x="8521092" y="0"/>
                    </a:lnTo>
                  </a:path>
                </a:pathLst>
              </a:custGeom>
              <a:ln w="2769" cap="flat">
                <a:gradFill>
                  <a:gsLst>
                    <a:gs pos="11000">
                      <a:schemeClr val="bg1">
                        <a:alpha val="0"/>
                      </a:schemeClr>
                    </a:gs>
                    <a:gs pos="49000">
                      <a:schemeClr val="bg1">
                        <a:alpha val="27899"/>
                      </a:schemeClr>
                    </a:gs>
                    <a:gs pos="88000">
                      <a:schemeClr val="bg1">
                        <a:alpha val="0"/>
                      </a:schemeClr>
                    </a:gs>
                  </a:gsLst>
                  <a:lin ang="0" scaled="0"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5" name="Freeform: Shape 184">
                <a:extLst>
                  <a:ext uri="{FF2B5EF4-FFF2-40B4-BE49-F238E27FC236}">
                    <a16:creationId xmlns:a16="http://schemas.microsoft.com/office/drawing/2014/main" id="{5C3DCA9B-4B00-3CFA-1BC5-C0CA1F5F3360}"/>
                  </a:ext>
                </a:extLst>
              </p:cNvPr>
              <p:cNvSpPr/>
              <p:nvPr/>
            </p:nvSpPr>
            <p:spPr>
              <a:xfrm>
                <a:off x="-4606649" y="6956172"/>
                <a:ext cx="21405473" cy="17445"/>
              </a:xfrm>
              <a:custGeom>
                <a:avLst/>
                <a:gdLst>
                  <a:gd name="connsiteX0" fmla="*/ 0 w 9438377"/>
                  <a:gd name="connsiteY0" fmla="*/ 0 h 7692"/>
                  <a:gd name="connsiteX1" fmla="*/ 9438377 w 9438377"/>
                  <a:gd name="connsiteY1" fmla="*/ 0 h 76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438377" h="7692">
                    <a:moveTo>
                      <a:pt x="0" y="0"/>
                    </a:moveTo>
                    <a:lnTo>
                      <a:pt x="9438377" y="0"/>
                    </a:lnTo>
                  </a:path>
                </a:pathLst>
              </a:custGeom>
              <a:ln w="3000" cap="flat">
                <a:gradFill>
                  <a:gsLst>
                    <a:gs pos="11000">
                      <a:schemeClr val="bg1">
                        <a:alpha val="0"/>
                      </a:schemeClr>
                    </a:gs>
                    <a:gs pos="49000">
                      <a:schemeClr val="bg1">
                        <a:alpha val="27899"/>
                      </a:schemeClr>
                    </a:gs>
                    <a:gs pos="88000">
                      <a:schemeClr val="bg1">
                        <a:alpha val="0"/>
                      </a:schemeClr>
                    </a:gs>
                  </a:gsLst>
                  <a:lin ang="0" scaled="0"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6" name="Freeform: Shape 185">
                <a:extLst>
                  <a:ext uri="{FF2B5EF4-FFF2-40B4-BE49-F238E27FC236}">
                    <a16:creationId xmlns:a16="http://schemas.microsoft.com/office/drawing/2014/main" id="{471ACF2B-EEDF-609D-7B40-334FA1051187}"/>
                  </a:ext>
                </a:extLst>
              </p:cNvPr>
              <p:cNvSpPr/>
              <p:nvPr/>
            </p:nvSpPr>
            <p:spPr>
              <a:xfrm>
                <a:off x="-5646901" y="7354444"/>
                <a:ext cx="23485974" cy="17445"/>
              </a:xfrm>
              <a:custGeom>
                <a:avLst/>
                <a:gdLst>
                  <a:gd name="connsiteX0" fmla="*/ 0 w 10355738"/>
                  <a:gd name="connsiteY0" fmla="*/ 0 h 7692"/>
                  <a:gd name="connsiteX1" fmla="*/ 10355739 w 10355738"/>
                  <a:gd name="connsiteY1" fmla="*/ 0 h 76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355738" h="7692">
                    <a:moveTo>
                      <a:pt x="0" y="0"/>
                    </a:moveTo>
                    <a:lnTo>
                      <a:pt x="10355739" y="0"/>
                    </a:lnTo>
                  </a:path>
                </a:pathLst>
              </a:custGeom>
              <a:ln w="3308" cap="flat">
                <a:gradFill>
                  <a:gsLst>
                    <a:gs pos="11000">
                      <a:schemeClr val="bg1">
                        <a:alpha val="0"/>
                      </a:schemeClr>
                    </a:gs>
                    <a:gs pos="49000">
                      <a:schemeClr val="bg1">
                        <a:alpha val="27899"/>
                      </a:schemeClr>
                    </a:gs>
                    <a:gs pos="88000">
                      <a:schemeClr val="bg1">
                        <a:alpha val="0"/>
                      </a:schemeClr>
                    </a:gs>
                  </a:gsLst>
                  <a:lin ang="0" scaled="0"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7" name="Freeform: Shape 186">
                <a:extLst>
                  <a:ext uri="{FF2B5EF4-FFF2-40B4-BE49-F238E27FC236}">
                    <a16:creationId xmlns:a16="http://schemas.microsoft.com/office/drawing/2014/main" id="{BB2147F5-1FE5-EA81-C897-3F48FFCDAA59}"/>
                  </a:ext>
                </a:extLst>
              </p:cNvPr>
              <p:cNvSpPr/>
              <p:nvPr/>
            </p:nvSpPr>
            <p:spPr>
              <a:xfrm>
                <a:off x="-6687150" y="7802433"/>
                <a:ext cx="25566476" cy="17445"/>
              </a:xfrm>
              <a:custGeom>
                <a:avLst/>
                <a:gdLst>
                  <a:gd name="connsiteX0" fmla="*/ 0 w 11273100"/>
                  <a:gd name="connsiteY0" fmla="*/ 0 h 7692"/>
                  <a:gd name="connsiteX1" fmla="*/ 11273100 w 11273100"/>
                  <a:gd name="connsiteY1" fmla="*/ 0 h 76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273100" h="7692">
                    <a:moveTo>
                      <a:pt x="0" y="0"/>
                    </a:moveTo>
                    <a:lnTo>
                      <a:pt x="11273100" y="0"/>
                    </a:lnTo>
                  </a:path>
                </a:pathLst>
              </a:custGeom>
              <a:ln w="3538" cap="flat">
                <a:gradFill>
                  <a:gsLst>
                    <a:gs pos="11000">
                      <a:schemeClr val="bg1">
                        <a:alpha val="0"/>
                      </a:schemeClr>
                    </a:gs>
                    <a:gs pos="49000">
                      <a:schemeClr val="bg1">
                        <a:alpha val="27899"/>
                      </a:schemeClr>
                    </a:gs>
                    <a:gs pos="88000">
                      <a:schemeClr val="bg1">
                        <a:alpha val="0"/>
                      </a:schemeClr>
                    </a:gs>
                  </a:gsLst>
                  <a:lin ang="0" scaled="0"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8" name="Freeform: Shape 187">
                <a:extLst>
                  <a:ext uri="{FF2B5EF4-FFF2-40B4-BE49-F238E27FC236}">
                    <a16:creationId xmlns:a16="http://schemas.microsoft.com/office/drawing/2014/main" id="{2F0D44A0-8C40-1BE7-9BAE-558861C3B609}"/>
                  </a:ext>
                </a:extLst>
              </p:cNvPr>
              <p:cNvSpPr/>
              <p:nvPr/>
            </p:nvSpPr>
            <p:spPr>
              <a:xfrm>
                <a:off x="-7727401" y="8285488"/>
                <a:ext cx="27646802" cy="17445"/>
              </a:xfrm>
              <a:custGeom>
                <a:avLst/>
                <a:gdLst>
                  <a:gd name="connsiteX0" fmla="*/ 0 w 12190384"/>
                  <a:gd name="connsiteY0" fmla="*/ 0 h 7692"/>
                  <a:gd name="connsiteX1" fmla="*/ 12190385 w 12190384"/>
                  <a:gd name="connsiteY1" fmla="*/ 0 h 76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190384" h="7692">
                    <a:moveTo>
                      <a:pt x="0" y="0"/>
                    </a:moveTo>
                    <a:lnTo>
                      <a:pt x="12190385" y="0"/>
                    </a:lnTo>
                  </a:path>
                </a:pathLst>
              </a:custGeom>
              <a:ln w="3846" cap="flat">
                <a:gradFill>
                  <a:gsLst>
                    <a:gs pos="11000">
                      <a:schemeClr val="bg1">
                        <a:alpha val="0"/>
                      </a:schemeClr>
                    </a:gs>
                    <a:gs pos="49000">
                      <a:schemeClr val="bg1">
                        <a:alpha val="27899"/>
                      </a:schemeClr>
                    </a:gs>
                    <a:gs pos="88000">
                      <a:schemeClr val="bg1">
                        <a:alpha val="0"/>
                      </a:schemeClr>
                    </a:gs>
                  </a:gsLst>
                  <a:lin ang="0" scaled="0"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7" name="Graphic 3">
            <a:extLst>
              <a:ext uri="{FF2B5EF4-FFF2-40B4-BE49-F238E27FC236}">
                <a16:creationId xmlns:a16="http://schemas.microsoft.com/office/drawing/2014/main" id="{1969B2D6-124E-4CF7-EA08-E424A19FC8FF}"/>
              </a:ext>
            </a:extLst>
          </p:cNvPr>
          <p:cNvGrpSpPr/>
          <p:nvPr/>
        </p:nvGrpSpPr>
        <p:grpSpPr>
          <a:xfrm>
            <a:off x="-445821" y="-629803"/>
            <a:ext cx="13083817" cy="7136785"/>
            <a:chOff x="3211226" y="1390897"/>
            <a:chExt cx="5769085" cy="3146844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5E100F7E-7A47-05FE-78A4-8F935F514E5C}"/>
                </a:ext>
              </a:extLst>
            </p:cNvPr>
            <p:cNvSpPr/>
            <p:nvPr/>
          </p:nvSpPr>
          <p:spPr>
            <a:xfrm>
              <a:off x="3211226" y="1390897"/>
              <a:ext cx="5769085" cy="7692"/>
            </a:xfrm>
            <a:custGeom>
              <a:avLst/>
              <a:gdLst>
                <a:gd name="connsiteX0" fmla="*/ 0 w 5769085"/>
                <a:gd name="connsiteY0" fmla="*/ 0 h 7692"/>
                <a:gd name="connsiteX1" fmla="*/ 5769085 w 5769085"/>
                <a:gd name="connsiteY1" fmla="*/ 0 h 7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69085" h="7692">
                  <a:moveTo>
                    <a:pt x="0" y="0"/>
                  </a:moveTo>
                  <a:lnTo>
                    <a:pt x="5769085" y="0"/>
                  </a:lnTo>
                </a:path>
              </a:pathLst>
            </a:custGeom>
            <a:ln w="6350" cap="rnd">
              <a:solidFill>
                <a:srgbClr val="FFFFFF">
                  <a:alpha val="20000"/>
                </a:srgbClr>
              </a:solidFill>
              <a:custDash>
                <a:ds d="0" sp="300000"/>
              </a:custDash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86B4E216-3633-CC49-8E6B-3A0D6892E3A0}"/>
                </a:ext>
              </a:extLst>
            </p:cNvPr>
            <p:cNvSpPr/>
            <p:nvPr/>
          </p:nvSpPr>
          <p:spPr>
            <a:xfrm>
              <a:off x="3211226" y="1839347"/>
              <a:ext cx="5769085" cy="7692"/>
            </a:xfrm>
            <a:custGeom>
              <a:avLst/>
              <a:gdLst>
                <a:gd name="connsiteX0" fmla="*/ 0 w 5769085"/>
                <a:gd name="connsiteY0" fmla="*/ 0 h 7692"/>
                <a:gd name="connsiteX1" fmla="*/ 5769085 w 5769085"/>
                <a:gd name="connsiteY1" fmla="*/ 0 h 7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69085" h="7692">
                  <a:moveTo>
                    <a:pt x="0" y="0"/>
                  </a:moveTo>
                  <a:lnTo>
                    <a:pt x="5769085" y="0"/>
                  </a:lnTo>
                </a:path>
              </a:pathLst>
            </a:custGeom>
            <a:ln w="6350" cap="rnd">
              <a:solidFill>
                <a:srgbClr val="FFFFFF">
                  <a:alpha val="20000"/>
                </a:srgbClr>
              </a:solidFill>
              <a:custDash>
                <a:ds d="0" sp="300000"/>
              </a:custDash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A439EBF6-5594-F9E3-629D-F2C3F2C5DF10}"/>
                </a:ext>
              </a:extLst>
            </p:cNvPr>
            <p:cNvSpPr/>
            <p:nvPr/>
          </p:nvSpPr>
          <p:spPr>
            <a:xfrm>
              <a:off x="3211226" y="2287798"/>
              <a:ext cx="5769085" cy="7692"/>
            </a:xfrm>
            <a:custGeom>
              <a:avLst/>
              <a:gdLst>
                <a:gd name="connsiteX0" fmla="*/ 0 w 5769085"/>
                <a:gd name="connsiteY0" fmla="*/ 0 h 7692"/>
                <a:gd name="connsiteX1" fmla="*/ 5769085 w 5769085"/>
                <a:gd name="connsiteY1" fmla="*/ 0 h 7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69085" h="7692">
                  <a:moveTo>
                    <a:pt x="0" y="0"/>
                  </a:moveTo>
                  <a:lnTo>
                    <a:pt x="5769085" y="0"/>
                  </a:lnTo>
                </a:path>
              </a:pathLst>
            </a:custGeom>
            <a:ln w="6350" cap="rnd">
              <a:solidFill>
                <a:srgbClr val="FFFFFF">
                  <a:alpha val="20000"/>
                </a:srgbClr>
              </a:solidFill>
              <a:custDash>
                <a:ds d="0" sp="300000"/>
              </a:custDash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2220E63-DE25-2183-90BE-5215D529D6B0}"/>
                </a:ext>
              </a:extLst>
            </p:cNvPr>
            <p:cNvSpPr/>
            <p:nvPr/>
          </p:nvSpPr>
          <p:spPr>
            <a:xfrm>
              <a:off x="3211226" y="2736248"/>
              <a:ext cx="5769085" cy="7692"/>
            </a:xfrm>
            <a:custGeom>
              <a:avLst/>
              <a:gdLst>
                <a:gd name="connsiteX0" fmla="*/ 0 w 5769085"/>
                <a:gd name="connsiteY0" fmla="*/ 0 h 7692"/>
                <a:gd name="connsiteX1" fmla="*/ 5769085 w 5769085"/>
                <a:gd name="connsiteY1" fmla="*/ 0 h 7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69085" h="7692">
                  <a:moveTo>
                    <a:pt x="0" y="0"/>
                  </a:moveTo>
                  <a:lnTo>
                    <a:pt x="5769085" y="0"/>
                  </a:lnTo>
                </a:path>
              </a:pathLst>
            </a:custGeom>
            <a:ln w="6350" cap="rnd">
              <a:solidFill>
                <a:srgbClr val="FFFFFF">
                  <a:alpha val="20000"/>
                </a:srgbClr>
              </a:solidFill>
              <a:custDash>
                <a:ds d="0" sp="300000"/>
              </a:custDash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7B7DFCB-D8E8-E167-E164-465CB36A6F8E}"/>
                </a:ext>
              </a:extLst>
            </p:cNvPr>
            <p:cNvSpPr/>
            <p:nvPr/>
          </p:nvSpPr>
          <p:spPr>
            <a:xfrm>
              <a:off x="3211226" y="3184698"/>
              <a:ext cx="5769085" cy="7692"/>
            </a:xfrm>
            <a:custGeom>
              <a:avLst/>
              <a:gdLst>
                <a:gd name="connsiteX0" fmla="*/ 0 w 5769085"/>
                <a:gd name="connsiteY0" fmla="*/ 0 h 7692"/>
                <a:gd name="connsiteX1" fmla="*/ 5769085 w 5769085"/>
                <a:gd name="connsiteY1" fmla="*/ 0 h 7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69085" h="7692">
                  <a:moveTo>
                    <a:pt x="0" y="0"/>
                  </a:moveTo>
                  <a:lnTo>
                    <a:pt x="5769085" y="0"/>
                  </a:lnTo>
                </a:path>
              </a:pathLst>
            </a:custGeom>
            <a:ln w="6350" cap="rnd">
              <a:solidFill>
                <a:srgbClr val="FFFFFF">
                  <a:alpha val="20000"/>
                </a:srgbClr>
              </a:solidFill>
              <a:custDash>
                <a:ds d="0" sp="300000"/>
              </a:custDash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8BC3B02F-9B8B-75DF-CAF9-6E0664132797}"/>
                </a:ext>
              </a:extLst>
            </p:cNvPr>
            <p:cNvSpPr/>
            <p:nvPr/>
          </p:nvSpPr>
          <p:spPr>
            <a:xfrm>
              <a:off x="3211226" y="3633148"/>
              <a:ext cx="5769085" cy="7692"/>
            </a:xfrm>
            <a:custGeom>
              <a:avLst/>
              <a:gdLst>
                <a:gd name="connsiteX0" fmla="*/ 0 w 5769085"/>
                <a:gd name="connsiteY0" fmla="*/ 0 h 7692"/>
                <a:gd name="connsiteX1" fmla="*/ 5769085 w 5769085"/>
                <a:gd name="connsiteY1" fmla="*/ 0 h 7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69085" h="7692">
                  <a:moveTo>
                    <a:pt x="0" y="0"/>
                  </a:moveTo>
                  <a:lnTo>
                    <a:pt x="5769085" y="0"/>
                  </a:lnTo>
                </a:path>
              </a:pathLst>
            </a:custGeom>
            <a:ln w="6350" cap="rnd">
              <a:solidFill>
                <a:srgbClr val="FFFFFF">
                  <a:alpha val="20000"/>
                </a:srgbClr>
              </a:solidFill>
              <a:custDash>
                <a:ds d="0" sp="300000"/>
              </a:custDash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ADA6893E-0D7B-5ECB-7AA5-F4879CF76A9E}"/>
                </a:ext>
              </a:extLst>
            </p:cNvPr>
            <p:cNvSpPr/>
            <p:nvPr/>
          </p:nvSpPr>
          <p:spPr>
            <a:xfrm>
              <a:off x="3211226" y="4081598"/>
              <a:ext cx="5769085" cy="7692"/>
            </a:xfrm>
            <a:custGeom>
              <a:avLst/>
              <a:gdLst>
                <a:gd name="connsiteX0" fmla="*/ 0 w 5769085"/>
                <a:gd name="connsiteY0" fmla="*/ 0 h 7692"/>
                <a:gd name="connsiteX1" fmla="*/ 5769085 w 5769085"/>
                <a:gd name="connsiteY1" fmla="*/ 0 h 7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69085" h="7692">
                  <a:moveTo>
                    <a:pt x="0" y="0"/>
                  </a:moveTo>
                  <a:lnTo>
                    <a:pt x="5769085" y="0"/>
                  </a:lnTo>
                </a:path>
              </a:pathLst>
            </a:custGeom>
            <a:ln w="6350" cap="rnd">
              <a:solidFill>
                <a:srgbClr val="FFFFFF">
                  <a:alpha val="20000"/>
                </a:srgbClr>
              </a:solidFill>
              <a:custDash>
                <a:ds d="0" sp="300000"/>
              </a:custDash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23310C8-3D10-AE59-CF29-903CD9CCC65F}"/>
                </a:ext>
              </a:extLst>
            </p:cNvPr>
            <p:cNvSpPr/>
            <p:nvPr/>
          </p:nvSpPr>
          <p:spPr>
            <a:xfrm>
              <a:off x="3211226" y="4530049"/>
              <a:ext cx="5769085" cy="7692"/>
            </a:xfrm>
            <a:custGeom>
              <a:avLst/>
              <a:gdLst>
                <a:gd name="connsiteX0" fmla="*/ 0 w 5769085"/>
                <a:gd name="connsiteY0" fmla="*/ 0 h 7692"/>
                <a:gd name="connsiteX1" fmla="*/ 5769085 w 5769085"/>
                <a:gd name="connsiteY1" fmla="*/ 0 h 7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69085" h="7692">
                  <a:moveTo>
                    <a:pt x="0" y="0"/>
                  </a:moveTo>
                  <a:lnTo>
                    <a:pt x="5769085" y="0"/>
                  </a:lnTo>
                </a:path>
              </a:pathLst>
            </a:custGeom>
            <a:ln w="6350" cap="rnd">
              <a:solidFill>
                <a:srgbClr val="FFFFFF">
                  <a:alpha val="20000"/>
                </a:srgbClr>
              </a:solidFill>
              <a:custDash>
                <a:ds d="0" sp="300000"/>
              </a:custDash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07" name="TextBox 306">
            <a:extLst>
              <a:ext uri="{FF2B5EF4-FFF2-40B4-BE49-F238E27FC236}">
                <a16:creationId xmlns:a16="http://schemas.microsoft.com/office/drawing/2014/main" id="{21E67381-D6C2-A36D-D87E-BDA707535776}"/>
              </a:ext>
            </a:extLst>
          </p:cNvPr>
          <p:cNvSpPr txBox="1"/>
          <p:nvPr/>
        </p:nvSpPr>
        <p:spPr>
          <a:xfrm>
            <a:off x="-202122" y="5290999"/>
            <a:ext cx="381836" cy="17402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531" spc="0" baseline="0">
                <a:ln/>
                <a:solidFill>
                  <a:srgbClr val="FFFFFF">
                    <a:alpha val="50000"/>
                  </a:srgbClr>
                </a:solidFill>
                <a:latin typeface="Montserrat" panose="00000500000000000000" pitchFamily="2" charset="0"/>
                <a:cs typeface="Arial"/>
                <a:sym typeface="Arial"/>
                <a:rtl val="0"/>
              </a:rPr>
              <a:t>+5.3%</a:t>
            </a:r>
          </a:p>
        </p:txBody>
      </p:sp>
      <p:sp>
        <p:nvSpPr>
          <p:cNvPr id="308" name="TextBox 307">
            <a:extLst>
              <a:ext uri="{FF2B5EF4-FFF2-40B4-BE49-F238E27FC236}">
                <a16:creationId xmlns:a16="http://schemas.microsoft.com/office/drawing/2014/main" id="{B7266B41-5EC4-228B-6301-93C1E1827FDE}"/>
              </a:ext>
            </a:extLst>
          </p:cNvPr>
          <p:cNvSpPr txBox="1"/>
          <p:nvPr/>
        </p:nvSpPr>
        <p:spPr>
          <a:xfrm>
            <a:off x="503402" y="4839937"/>
            <a:ext cx="381836" cy="17402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531" spc="0" baseline="0">
                <a:ln/>
                <a:solidFill>
                  <a:srgbClr val="FFFFFF">
                    <a:alpha val="50000"/>
                  </a:srgbClr>
                </a:solidFill>
                <a:latin typeface="Montserrat" panose="00000500000000000000" pitchFamily="2" charset="0"/>
                <a:cs typeface="Arial"/>
                <a:sym typeface="Arial"/>
                <a:rtl val="0"/>
              </a:rPr>
              <a:t>+6.0%</a:t>
            </a:r>
          </a:p>
        </p:txBody>
      </p:sp>
      <p:sp>
        <p:nvSpPr>
          <p:cNvPr id="309" name="TextBox 308">
            <a:extLst>
              <a:ext uri="{FF2B5EF4-FFF2-40B4-BE49-F238E27FC236}">
                <a16:creationId xmlns:a16="http://schemas.microsoft.com/office/drawing/2014/main" id="{89D92C93-1E90-963E-BC94-AB933AE19064}"/>
              </a:ext>
            </a:extLst>
          </p:cNvPr>
          <p:cNvSpPr txBox="1"/>
          <p:nvPr/>
        </p:nvSpPr>
        <p:spPr>
          <a:xfrm>
            <a:off x="-554706" y="4770032"/>
            <a:ext cx="381836" cy="17402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531" spc="0" baseline="0">
                <a:ln/>
                <a:solidFill>
                  <a:srgbClr val="FFFFFF">
                    <a:alpha val="50000"/>
                  </a:srgbClr>
                </a:solidFill>
                <a:latin typeface="Montserrat" panose="00000500000000000000" pitchFamily="2" charset="0"/>
                <a:cs typeface="Arial"/>
                <a:sym typeface="Arial"/>
                <a:rtl val="0"/>
              </a:rPr>
              <a:t>+5.3%</a:t>
            </a:r>
          </a:p>
        </p:txBody>
      </p:sp>
      <p:sp>
        <p:nvSpPr>
          <p:cNvPr id="310" name="TextBox 309">
            <a:extLst>
              <a:ext uri="{FF2B5EF4-FFF2-40B4-BE49-F238E27FC236}">
                <a16:creationId xmlns:a16="http://schemas.microsoft.com/office/drawing/2014/main" id="{18894D17-2400-16B4-D3B5-6E16191FE532}"/>
              </a:ext>
            </a:extLst>
          </p:cNvPr>
          <p:cNvSpPr txBox="1"/>
          <p:nvPr/>
        </p:nvSpPr>
        <p:spPr>
          <a:xfrm>
            <a:off x="150639" y="4525991"/>
            <a:ext cx="381836" cy="17402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531" spc="0" baseline="0">
                <a:ln/>
                <a:solidFill>
                  <a:srgbClr val="FFFFFF">
                    <a:alpha val="50000"/>
                  </a:srgbClr>
                </a:solidFill>
                <a:latin typeface="Montserrat" panose="00000500000000000000" pitchFamily="2" charset="0"/>
                <a:cs typeface="Arial"/>
                <a:sym typeface="Arial"/>
                <a:rtl val="0"/>
              </a:rPr>
              <a:t>+3.9%</a:t>
            </a:r>
          </a:p>
        </p:txBody>
      </p:sp>
      <p:sp>
        <p:nvSpPr>
          <p:cNvPr id="311" name="TextBox 310">
            <a:extLst>
              <a:ext uri="{FF2B5EF4-FFF2-40B4-BE49-F238E27FC236}">
                <a16:creationId xmlns:a16="http://schemas.microsoft.com/office/drawing/2014/main" id="{86B43086-622A-F184-A310-49392C23024D}"/>
              </a:ext>
            </a:extLst>
          </p:cNvPr>
          <p:cNvSpPr txBox="1"/>
          <p:nvPr/>
        </p:nvSpPr>
        <p:spPr>
          <a:xfrm>
            <a:off x="11436351" y="3856587"/>
            <a:ext cx="381836" cy="17402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531" spc="0" baseline="0">
                <a:ln/>
                <a:solidFill>
                  <a:srgbClr val="FFFFFF">
                    <a:alpha val="50000"/>
                  </a:srgbClr>
                </a:solidFill>
                <a:latin typeface="Montserrat" panose="00000500000000000000" pitchFamily="2" charset="0"/>
                <a:cs typeface="Arial"/>
                <a:sym typeface="Arial"/>
                <a:rtl val="0"/>
              </a:rPr>
              <a:t>+5.3%</a:t>
            </a:r>
          </a:p>
        </p:txBody>
      </p:sp>
      <p:sp>
        <p:nvSpPr>
          <p:cNvPr id="312" name="TextBox 311">
            <a:extLst>
              <a:ext uri="{FF2B5EF4-FFF2-40B4-BE49-F238E27FC236}">
                <a16:creationId xmlns:a16="http://schemas.microsoft.com/office/drawing/2014/main" id="{F5D36A1A-7289-EB57-2FC4-A0494BA5335A}"/>
              </a:ext>
            </a:extLst>
          </p:cNvPr>
          <p:cNvSpPr txBox="1"/>
          <p:nvPr/>
        </p:nvSpPr>
        <p:spPr>
          <a:xfrm>
            <a:off x="12141696" y="3405525"/>
            <a:ext cx="381836" cy="17402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531" spc="0" baseline="0">
                <a:ln/>
                <a:solidFill>
                  <a:srgbClr val="FFFFFF">
                    <a:alpha val="50000"/>
                  </a:srgbClr>
                </a:solidFill>
                <a:latin typeface="Montserrat" panose="00000500000000000000" pitchFamily="2" charset="0"/>
                <a:cs typeface="Arial"/>
                <a:sym typeface="Arial"/>
                <a:rtl val="0"/>
              </a:rPr>
              <a:t>+6.0%</a:t>
            </a:r>
          </a:p>
        </p:txBody>
      </p:sp>
      <p:sp>
        <p:nvSpPr>
          <p:cNvPr id="313" name="TextBox 312">
            <a:extLst>
              <a:ext uri="{FF2B5EF4-FFF2-40B4-BE49-F238E27FC236}">
                <a16:creationId xmlns:a16="http://schemas.microsoft.com/office/drawing/2014/main" id="{E0D64C96-CE98-730D-8899-8EFC59DEA12E}"/>
              </a:ext>
            </a:extLst>
          </p:cNvPr>
          <p:cNvSpPr txBox="1"/>
          <p:nvPr/>
        </p:nvSpPr>
        <p:spPr>
          <a:xfrm>
            <a:off x="11083588" y="3335439"/>
            <a:ext cx="381836" cy="17402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531" spc="0" baseline="0" dirty="0">
                <a:ln/>
                <a:solidFill>
                  <a:srgbClr val="FFFFFF">
                    <a:alpha val="50000"/>
                  </a:srgbClr>
                </a:solidFill>
                <a:latin typeface="Montserrat" panose="00000500000000000000" pitchFamily="2" charset="0"/>
                <a:cs typeface="Arial"/>
                <a:sym typeface="Arial"/>
                <a:rtl val="0"/>
              </a:rPr>
              <a:t>+5.3%</a:t>
            </a:r>
          </a:p>
        </p:txBody>
      </p:sp>
      <p:sp>
        <p:nvSpPr>
          <p:cNvPr id="314" name="TextBox 313">
            <a:extLst>
              <a:ext uri="{FF2B5EF4-FFF2-40B4-BE49-F238E27FC236}">
                <a16:creationId xmlns:a16="http://schemas.microsoft.com/office/drawing/2014/main" id="{439A8E4A-D646-7779-B964-619219356694}"/>
              </a:ext>
            </a:extLst>
          </p:cNvPr>
          <p:cNvSpPr txBox="1"/>
          <p:nvPr/>
        </p:nvSpPr>
        <p:spPr>
          <a:xfrm>
            <a:off x="11789113" y="3091579"/>
            <a:ext cx="381836" cy="17402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531" spc="0" baseline="0">
                <a:ln/>
                <a:solidFill>
                  <a:srgbClr val="FFFFFF">
                    <a:alpha val="50000"/>
                  </a:srgbClr>
                </a:solidFill>
                <a:latin typeface="Montserrat" panose="00000500000000000000" pitchFamily="2" charset="0"/>
                <a:cs typeface="Arial"/>
                <a:sym typeface="Arial"/>
                <a:rtl val="0"/>
              </a:rPr>
              <a:t>+3.9%</a:t>
            </a:r>
          </a:p>
        </p:txBody>
      </p:sp>
      <p:sp>
        <p:nvSpPr>
          <p:cNvPr id="315" name="TextBox 314">
            <a:extLst>
              <a:ext uri="{FF2B5EF4-FFF2-40B4-BE49-F238E27FC236}">
                <a16:creationId xmlns:a16="http://schemas.microsoft.com/office/drawing/2014/main" id="{E76F9EBB-6B55-ACAA-E494-C92ED8E6FC1A}"/>
              </a:ext>
            </a:extLst>
          </p:cNvPr>
          <p:cNvSpPr txBox="1"/>
          <p:nvPr/>
        </p:nvSpPr>
        <p:spPr>
          <a:xfrm>
            <a:off x="6851513" y="4548275"/>
            <a:ext cx="381836" cy="17402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531" spc="0" baseline="0">
                <a:ln/>
                <a:solidFill>
                  <a:srgbClr val="FFFFFF">
                    <a:alpha val="50000"/>
                  </a:srgbClr>
                </a:solidFill>
                <a:latin typeface="Montserrat" panose="00000500000000000000" pitchFamily="2" charset="0"/>
                <a:cs typeface="Arial"/>
                <a:sym typeface="Arial"/>
                <a:rtl val="0"/>
              </a:rPr>
              <a:t>+8.3%</a:t>
            </a:r>
          </a:p>
        </p:txBody>
      </p:sp>
      <p:sp>
        <p:nvSpPr>
          <p:cNvPr id="316" name="TextBox 315">
            <a:extLst>
              <a:ext uri="{FF2B5EF4-FFF2-40B4-BE49-F238E27FC236}">
                <a16:creationId xmlns:a16="http://schemas.microsoft.com/office/drawing/2014/main" id="{2F09964A-F9E1-78EF-BBE3-686A26D298DC}"/>
              </a:ext>
            </a:extLst>
          </p:cNvPr>
          <p:cNvSpPr txBox="1"/>
          <p:nvPr/>
        </p:nvSpPr>
        <p:spPr>
          <a:xfrm>
            <a:off x="6510953" y="3845445"/>
            <a:ext cx="357790" cy="17402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531" spc="0" baseline="0">
                <a:ln/>
                <a:solidFill>
                  <a:srgbClr val="FFFFFF">
                    <a:alpha val="50000"/>
                  </a:srgbClr>
                </a:solidFill>
                <a:latin typeface="Montserrat" panose="00000500000000000000" pitchFamily="2" charset="0"/>
                <a:cs typeface="Arial"/>
                <a:sym typeface="Arial"/>
                <a:rtl val="0"/>
              </a:rPr>
              <a:t>+7.1%</a:t>
            </a:r>
          </a:p>
        </p:txBody>
      </p:sp>
      <p:sp>
        <p:nvSpPr>
          <p:cNvPr id="317" name="TextBox 316">
            <a:extLst>
              <a:ext uri="{FF2B5EF4-FFF2-40B4-BE49-F238E27FC236}">
                <a16:creationId xmlns:a16="http://schemas.microsoft.com/office/drawing/2014/main" id="{3CE143A2-30F5-51A4-44DD-BDBC9A67D397}"/>
              </a:ext>
            </a:extLst>
          </p:cNvPr>
          <p:cNvSpPr txBox="1"/>
          <p:nvPr/>
        </p:nvSpPr>
        <p:spPr>
          <a:xfrm>
            <a:off x="7583478" y="4191019"/>
            <a:ext cx="327334" cy="17402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531" spc="0" baseline="0">
                <a:ln/>
                <a:solidFill>
                  <a:srgbClr val="FFFFFF">
                    <a:alpha val="50000"/>
                  </a:srgbClr>
                </a:solidFill>
                <a:latin typeface="Montserrat" panose="00000500000000000000" pitchFamily="2" charset="0"/>
                <a:cs typeface="Arial"/>
                <a:sym typeface="Arial"/>
                <a:rtl val="0"/>
              </a:rPr>
              <a:t>+11%</a:t>
            </a:r>
          </a:p>
        </p:txBody>
      </p:sp>
      <p:sp>
        <p:nvSpPr>
          <p:cNvPr id="318" name="TextBox 317">
            <a:extLst>
              <a:ext uri="{FF2B5EF4-FFF2-40B4-BE49-F238E27FC236}">
                <a16:creationId xmlns:a16="http://schemas.microsoft.com/office/drawing/2014/main" id="{7CF9B0F2-09A6-5914-DA84-04A9E843A36B}"/>
              </a:ext>
            </a:extLst>
          </p:cNvPr>
          <p:cNvSpPr txBox="1"/>
          <p:nvPr/>
        </p:nvSpPr>
        <p:spPr>
          <a:xfrm>
            <a:off x="7220296" y="3609850"/>
            <a:ext cx="348172" cy="17402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531" spc="0" baseline="0">
                <a:ln/>
                <a:solidFill>
                  <a:srgbClr val="FFFFFF">
                    <a:alpha val="50000"/>
                  </a:srgbClr>
                </a:solidFill>
                <a:latin typeface="Montserrat" panose="00000500000000000000" pitchFamily="2" charset="0"/>
                <a:cs typeface="Arial"/>
                <a:sym typeface="Arial"/>
                <a:rtl val="0"/>
              </a:rPr>
              <a:t>+10%</a:t>
            </a:r>
          </a:p>
        </p:txBody>
      </p:sp>
      <p:sp>
        <p:nvSpPr>
          <p:cNvPr id="320" name="TextBox 319">
            <a:extLst>
              <a:ext uri="{FF2B5EF4-FFF2-40B4-BE49-F238E27FC236}">
                <a16:creationId xmlns:a16="http://schemas.microsoft.com/office/drawing/2014/main" id="{E0BB8E78-19C0-A6E2-C9FC-621B94412DE5}"/>
              </a:ext>
            </a:extLst>
          </p:cNvPr>
          <p:cNvSpPr txBox="1"/>
          <p:nvPr/>
        </p:nvSpPr>
        <p:spPr>
          <a:xfrm>
            <a:off x="10743028" y="3845445"/>
            <a:ext cx="357790" cy="17402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531" spc="0" baseline="0">
                <a:ln/>
                <a:solidFill>
                  <a:srgbClr val="FFFFFF">
                    <a:alpha val="50000"/>
                  </a:srgbClr>
                </a:solidFill>
                <a:latin typeface="Montserrat" panose="00000500000000000000" pitchFamily="2" charset="0"/>
                <a:cs typeface="Arial"/>
                <a:sym typeface="Arial"/>
                <a:rtl val="0"/>
              </a:rPr>
              <a:t>+7.1%</a:t>
            </a:r>
          </a:p>
        </p:txBody>
      </p:sp>
      <p:sp>
        <p:nvSpPr>
          <p:cNvPr id="321" name="TextBox 320">
            <a:extLst>
              <a:ext uri="{FF2B5EF4-FFF2-40B4-BE49-F238E27FC236}">
                <a16:creationId xmlns:a16="http://schemas.microsoft.com/office/drawing/2014/main" id="{E8D40F6E-6B95-F2D7-6C81-33C29563B2F1}"/>
              </a:ext>
            </a:extLst>
          </p:cNvPr>
          <p:cNvSpPr txBox="1"/>
          <p:nvPr/>
        </p:nvSpPr>
        <p:spPr>
          <a:xfrm>
            <a:off x="10378242" y="3389711"/>
            <a:ext cx="381836" cy="17402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531" spc="0" baseline="0" dirty="0">
                <a:ln/>
                <a:solidFill>
                  <a:srgbClr val="FFFFFF">
                    <a:alpha val="50000"/>
                  </a:srgbClr>
                </a:solidFill>
                <a:latin typeface="Montserrat" panose="00000500000000000000" pitchFamily="2" charset="0"/>
                <a:cs typeface="Arial"/>
                <a:sym typeface="Arial"/>
                <a:rtl val="0"/>
              </a:rPr>
              <a:t>+8.9%</a:t>
            </a:r>
          </a:p>
        </p:txBody>
      </p:sp>
      <p:sp>
        <p:nvSpPr>
          <p:cNvPr id="322" name="TextBox 321">
            <a:extLst>
              <a:ext uri="{FF2B5EF4-FFF2-40B4-BE49-F238E27FC236}">
                <a16:creationId xmlns:a16="http://schemas.microsoft.com/office/drawing/2014/main" id="{52D189BB-6BA6-0221-B423-2C8D4EA90E6C}"/>
              </a:ext>
            </a:extLst>
          </p:cNvPr>
          <p:cNvSpPr txBox="1"/>
          <p:nvPr/>
        </p:nvSpPr>
        <p:spPr>
          <a:xfrm>
            <a:off x="5440822" y="3741755"/>
            <a:ext cx="381836" cy="17402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531" spc="0" baseline="0">
                <a:ln/>
                <a:solidFill>
                  <a:srgbClr val="FFFFFF">
                    <a:alpha val="50000"/>
                  </a:srgbClr>
                </a:solidFill>
                <a:latin typeface="Montserrat" panose="00000500000000000000" pitchFamily="2" charset="0"/>
                <a:cs typeface="Arial"/>
                <a:sym typeface="Arial"/>
                <a:rtl val="0"/>
              </a:rPr>
              <a:t>+5.2%</a:t>
            </a:r>
          </a:p>
        </p:txBody>
      </p:sp>
      <p:sp>
        <p:nvSpPr>
          <p:cNvPr id="324" name="TextBox 323">
            <a:extLst>
              <a:ext uri="{FF2B5EF4-FFF2-40B4-BE49-F238E27FC236}">
                <a16:creationId xmlns:a16="http://schemas.microsoft.com/office/drawing/2014/main" id="{597358A3-21BB-1242-7CB5-A2B267345CD1}"/>
              </a:ext>
            </a:extLst>
          </p:cNvPr>
          <p:cNvSpPr txBox="1"/>
          <p:nvPr/>
        </p:nvSpPr>
        <p:spPr>
          <a:xfrm>
            <a:off x="7909622" y="2583011"/>
            <a:ext cx="381836" cy="17402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531" spc="0" baseline="0">
                <a:ln/>
                <a:solidFill>
                  <a:srgbClr val="FFFFFF">
                    <a:alpha val="50000"/>
                  </a:srgbClr>
                </a:solidFill>
                <a:latin typeface="Montserrat" panose="00000500000000000000" pitchFamily="2" charset="0"/>
                <a:cs typeface="Arial"/>
                <a:sym typeface="Arial"/>
                <a:rtl val="0"/>
              </a:rPr>
              <a:t>+2.3%</a:t>
            </a:r>
          </a:p>
        </p:txBody>
      </p:sp>
      <p:sp>
        <p:nvSpPr>
          <p:cNvPr id="325" name="TextBox 324">
            <a:extLst>
              <a:ext uri="{FF2B5EF4-FFF2-40B4-BE49-F238E27FC236}">
                <a16:creationId xmlns:a16="http://schemas.microsoft.com/office/drawing/2014/main" id="{51CEB94C-D74B-B2E4-1143-50CCC379F61A}"/>
              </a:ext>
            </a:extLst>
          </p:cNvPr>
          <p:cNvSpPr txBox="1"/>
          <p:nvPr/>
        </p:nvSpPr>
        <p:spPr>
          <a:xfrm>
            <a:off x="3689768" y="3900794"/>
            <a:ext cx="364202" cy="17402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531" spc="0" baseline="0">
                <a:ln/>
                <a:solidFill>
                  <a:srgbClr val="FFFFFF">
                    <a:alpha val="50000"/>
                  </a:srgbClr>
                </a:solidFill>
                <a:latin typeface="Montserrat" panose="00000500000000000000" pitchFamily="2" charset="0"/>
                <a:cs typeface="Arial"/>
                <a:sym typeface="Arial"/>
                <a:rtl val="0"/>
              </a:rPr>
              <a:t>-5.3%</a:t>
            </a:r>
          </a:p>
        </p:txBody>
      </p:sp>
      <p:sp>
        <p:nvSpPr>
          <p:cNvPr id="326" name="TextBox 325">
            <a:extLst>
              <a:ext uri="{FF2B5EF4-FFF2-40B4-BE49-F238E27FC236}">
                <a16:creationId xmlns:a16="http://schemas.microsoft.com/office/drawing/2014/main" id="{50C8FFCF-1768-9740-F4AD-C7561987D4B3}"/>
              </a:ext>
            </a:extLst>
          </p:cNvPr>
          <p:cNvSpPr txBox="1"/>
          <p:nvPr/>
        </p:nvSpPr>
        <p:spPr>
          <a:xfrm>
            <a:off x="3337185" y="4548275"/>
            <a:ext cx="364202" cy="17402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531" spc="0" baseline="0">
                <a:ln/>
                <a:solidFill>
                  <a:srgbClr val="FFFFFF">
                    <a:alpha val="50000"/>
                  </a:srgbClr>
                </a:solidFill>
                <a:latin typeface="Montserrat" panose="00000500000000000000" pitchFamily="2" charset="0"/>
                <a:cs typeface="Arial"/>
                <a:sym typeface="Arial"/>
                <a:rtl val="0"/>
              </a:rPr>
              <a:t>-3.9%</a:t>
            </a:r>
          </a:p>
        </p:txBody>
      </p:sp>
      <p:sp>
        <p:nvSpPr>
          <p:cNvPr id="327" name="TextBox 326">
            <a:extLst>
              <a:ext uri="{FF2B5EF4-FFF2-40B4-BE49-F238E27FC236}">
                <a16:creationId xmlns:a16="http://schemas.microsoft.com/office/drawing/2014/main" id="{F4F86C23-1721-FBD0-DBA3-9F2DADCE8462}"/>
              </a:ext>
            </a:extLst>
          </p:cNvPr>
          <p:cNvSpPr txBox="1"/>
          <p:nvPr/>
        </p:nvSpPr>
        <p:spPr>
          <a:xfrm>
            <a:off x="2984422" y="3760803"/>
            <a:ext cx="364202" cy="17402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531" spc="0" baseline="0">
                <a:ln/>
                <a:solidFill>
                  <a:srgbClr val="FFFFFF">
                    <a:alpha val="50000"/>
                  </a:srgbClr>
                </a:solidFill>
                <a:latin typeface="Montserrat" panose="00000500000000000000" pitchFamily="2" charset="0"/>
                <a:cs typeface="Arial"/>
                <a:sym typeface="Arial"/>
                <a:rtl val="0"/>
              </a:rPr>
              <a:t>-8.3%</a:t>
            </a:r>
          </a:p>
        </p:txBody>
      </p:sp>
      <p:sp>
        <p:nvSpPr>
          <p:cNvPr id="328" name="TextBox 327">
            <a:extLst>
              <a:ext uri="{FF2B5EF4-FFF2-40B4-BE49-F238E27FC236}">
                <a16:creationId xmlns:a16="http://schemas.microsoft.com/office/drawing/2014/main" id="{0E03CBF0-B689-C76F-947B-F8E3E8A8186B}"/>
              </a:ext>
            </a:extLst>
          </p:cNvPr>
          <p:cNvSpPr txBox="1"/>
          <p:nvPr/>
        </p:nvSpPr>
        <p:spPr>
          <a:xfrm>
            <a:off x="2641457" y="4240978"/>
            <a:ext cx="344966" cy="17402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531" spc="0" baseline="0">
                <a:ln/>
                <a:solidFill>
                  <a:srgbClr val="FFFFFF">
                    <a:alpha val="50000"/>
                  </a:srgbClr>
                </a:solidFill>
                <a:latin typeface="Montserrat" panose="00000500000000000000" pitchFamily="2" charset="0"/>
                <a:cs typeface="Arial"/>
                <a:sym typeface="Arial"/>
                <a:rtl val="0"/>
              </a:rPr>
              <a:t>-7.1%</a:t>
            </a:r>
          </a:p>
        </p:txBody>
      </p:sp>
      <p:sp>
        <p:nvSpPr>
          <p:cNvPr id="329" name="TextBox 328">
            <a:extLst>
              <a:ext uri="{FF2B5EF4-FFF2-40B4-BE49-F238E27FC236}">
                <a16:creationId xmlns:a16="http://schemas.microsoft.com/office/drawing/2014/main" id="{FBD11654-4C0E-1171-B661-25305746C597}"/>
              </a:ext>
            </a:extLst>
          </p:cNvPr>
          <p:cNvSpPr txBox="1"/>
          <p:nvPr/>
        </p:nvSpPr>
        <p:spPr>
          <a:xfrm>
            <a:off x="4419327" y="4145015"/>
            <a:ext cx="314510" cy="17402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531" spc="0" baseline="0">
                <a:ln/>
                <a:solidFill>
                  <a:srgbClr val="FFFFFF">
                    <a:alpha val="50000"/>
                  </a:srgbClr>
                </a:solidFill>
                <a:latin typeface="Montserrat" panose="00000500000000000000" pitchFamily="2" charset="0"/>
                <a:cs typeface="Arial"/>
                <a:sym typeface="Arial"/>
                <a:rtl val="0"/>
              </a:rPr>
              <a:t>-11%</a:t>
            </a:r>
          </a:p>
        </p:txBody>
      </p:sp>
      <p:sp>
        <p:nvSpPr>
          <p:cNvPr id="330" name="TextBox 329">
            <a:extLst>
              <a:ext uri="{FF2B5EF4-FFF2-40B4-BE49-F238E27FC236}">
                <a16:creationId xmlns:a16="http://schemas.microsoft.com/office/drawing/2014/main" id="{4EBE3670-558B-1CE6-4261-74BEE771BD53}"/>
              </a:ext>
            </a:extLst>
          </p:cNvPr>
          <p:cNvSpPr txBox="1"/>
          <p:nvPr/>
        </p:nvSpPr>
        <p:spPr>
          <a:xfrm>
            <a:off x="4941496" y="4930455"/>
            <a:ext cx="396262" cy="22301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849" spc="0" baseline="0">
                <a:ln/>
                <a:solidFill>
                  <a:srgbClr val="FFFFFF">
                    <a:alpha val="50000"/>
                  </a:srgbClr>
                </a:solidFill>
                <a:latin typeface="Montserrat" panose="00000500000000000000" pitchFamily="2" charset="0"/>
                <a:cs typeface="Arial"/>
                <a:sym typeface="Arial"/>
                <a:rtl val="0"/>
              </a:rPr>
              <a:t>-11%</a:t>
            </a:r>
          </a:p>
        </p:txBody>
      </p:sp>
      <p:sp>
        <p:nvSpPr>
          <p:cNvPr id="331" name="TextBox 330">
            <a:extLst>
              <a:ext uri="{FF2B5EF4-FFF2-40B4-BE49-F238E27FC236}">
                <a16:creationId xmlns:a16="http://schemas.microsoft.com/office/drawing/2014/main" id="{12B010C3-9EEA-9367-3EE4-6A8EBE69A570}"/>
              </a:ext>
            </a:extLst>
          </p:cNvPr>
          <p:cNvSpPr txBox="1"/>
          <p:nvPr/>
        </p:nvSpPr>
        <p:spPr>
          <a:xfrm>
            <a:off x="4051336" y="3544078"/>
            <a:ext cx="344966" cy="17402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531" spc="0" baseline="0">
                <a:ln/>
                <a:solidFill>
                  <a:srgbClr val="FFFFFF">
                    <a:alpha val="50000"/>
                  </a:srgbClr>
                </a:solidFill>
                <a:latin typeface="Montserrat" panose="00000500000000000000" pitchFamily="2" charset="0"/>
                <a:cs typeface="Arial"/>
                <a:sym typeface="Arial"/>
                <a:rtl val="0"/>
              </a:rPr>
              <a:t>-10%</a:t>
            </a:r>
          </a:p>
        </p:txBody>
      </p:sp>
      <p:sp>
        <p:nvSpPr>
          <p:cNvPr id="332" name="TextBox 331">
            <a:extLst>
              <a:ext uri="{FF2B5EF4-FFF2-40B4-BE49-F238E27FC236}">
                <a16:creationId xmlns:a16="http://schemas.microsoft.com/office/drawing/2014/main" id="{ACACAD0D-71F0-334D-0AB6-1EFF3C528754}"/>
              </a:ext>
            </a:extLst>
          </p:cNvPr>
          <p:cNvSpPr txBox="1"/>
          <p:nvPr/>
        </p:nvSpPr>
        <p:spPr>
          <a:xfrm>
            <a:off x="8979950" y="4548275"/>
            <a:ext cx="364202" cy="17402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531" spc="0" baseline="0">
                <a:ln/>
                <a:solidFill>
                  <a:srgbClr val="FFFFFF">
                    <a:alpha val="50000"/>
                  </a:srgbClr>
                </a:solidFill>
                <a:latin typeface="Montserrat" panose="00000500000000000000" pitchFamily="2" charset="0"/>
                <a:cs typeface="Arial"/>
                <a:sym typeface="Arial"/>
                <a:rtl val="0"/>
              </a:rPr>
              <a:t>-5.3%</a:t>
            </a:r>
          </a:p>
        </p:txBody>
      </p:sp>
      <p:sp>
        <p:nvSpPr>
          <p:cNvPr id="333" name="TextBox 332">
            <a:extLst>
              <a:ext uri="{FF2B5EF4-FFF2-40B4-BE49-F238E27FC236}">
                <a16:creationId xmlns:a16="http://schemas.microsoft.com/office/drawing/2014/main" id="{719947EF-4FAC-9A88-07A6-9DD8CF5EAC4D}"/>
              </a:ext>
            </a:extLst>
          </p:cNvPr>
          <p:cNvSpPr txBox="1"/>
          <p:nvPr/>
        </p:nvSpPr>
        <p:spPr>
          <a:xfrm>
            <a:off x="8627367" y="4301718"/>
            <a:ext cx="364202" cy="17402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531" spc="0" baseline="0">
                <a:ln/>
                <a:solidFill>
                  <a:srgbClr val="FFFFFF">
                    <a:alpha val="50000"/>
                  </a:srgbClr>
                </a:solidFill>
                <a:latin typeface="Montserrat" panose="00000500000000000000" pitchFamily="2" charset="0"/>
                <a:cs typeface="Arial"/>
                <a:sym typeface="Arial"/>
                <a:rtl val="0"/>
              </a:rPr>
              <a:t>-3.9%</a:t>
            </a:r>
          </a:p>
        </p:txBody>
      </p:sp>
      <p:sp>
        <p:nvSpPr>
          <p:cNvPr id="334" name="TextBox 333">
            <a:extLst>
              <a:ext uri="{FF2B5EF4-FFF2-40B4-BE49-F238E27FC236}">
                <a16:creationId xmlns:a16="http://schemas.microsoft.com/office/drawing/2014/main" id="{4C276027-C7EC-C011-E1C6-B1D18D08DCF6}"/>
              </a:ext>
            </a:extLst>
          </p:cNvPr>
          <p:cNvSpPr txBox="1"/>
          <p:nvPr/>
        </p:nvSpPr>
        <p:spPr>
          <a:xfrm>
            <a:off x="7993724" y="4620696"/>
            <a:ext cx="364202" cy="17402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531" spc="0" baseline="0">
                <a:ln/>
                <a:solidFill>
                  <a:srgbClr val="FFFFFF">
                    <a:alpha val="50000"/>
                  </a:srgbClr>
                </a:solidFill>
                <a:latin typeface="Montserrat" panose="00000500000000000000" pitchFamily="2" charset="0"/>
                <a:cs typeface="Arial"/>
                <a:sym typeface="Arial"/>
                <a:rtl val="0"/>
              </a:rPr>
              <a:t>-3.9%</a:t>
            </a:r>
          </a:p>
        </p:txBody>
      </p:sp>
      <p:sp>
        <p:nvSpPr>
          <p:cNvPr id="335" name="TextBox 334">
            <a:extLst>
              <a:ext uri="{FF2B5EF4-FFF2-40B4-BE49-F238E27FC236}">
                <a16:creationId xmlns:a16="http://schemas.microsoft.com/office/drawing/2014/main" id="{451C8A6D-03D7-E2EE-144D-F2B074A88EB8}"/>
              </a:ext>
            </a:extLst>
          </p:cNvPr>
          <p:cNvSpPr txBox="1"/>
          <p:nvPr/>
        </p:nvSpPr>
        <p:spPr>
          <a:xfrm>
            <a:off x="8274605" y="3760803"/>
            <a:ext cx="364202" cy="17402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531" spc="0" baseline="0">
                <a:ln/>
                <a:solidFill>
                  <a:srgbClr val="FFFFFF">
                    <a:alpha val="50000"/>
                  </a:srgbClr>
                </a:solidFill>
                <a:latin typeface="Montserrat" panose="00000500000000000000" pitchFamily="2" charset="0"/>
                <a:cs typeface="Arial"/>
                <a:sym typeface="Arial"/>
                <a:rtl val="0"/>
              </a:rPr>
              <a:t>-8.3%</a:t>
            </a:r>
          </a:p>
        </p:txBody>
      </p:sp>
      <p:sp>
        <p:nvSpPr>
          <p:cNvPr id="336" name="TextBox 335">
            <a:extLst>
              <a:ext uri="{FF2B5EF4-FFF2-40B4-BE49-F238E27FC236}">
                <a16:creationId xmlns:a16="http://schemas.microsoft.com/office/drawing/2014/main" id="{46A2D302-63BA-199D-1DAE-05137327B084}"/>
              </a:ext>
            </a:extLst>
          </p:cNvPr>
          <p:cNvSpPr txBox="1"/>
          <p:nvPr/>
        </p:nvSpPr>
        <p:spPr>
          <a:xfrm>
            <a:off x="9341519" y="3544078"/>
            <a:ext cx="344966" cy="17402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531" spc="0" baseline="0">
                <a:ln/>
                <a:solidFill>
                  <a:srgbClr val="FFFFFF">
                    <a:alpha val="50000"/>
                  </a:srgbClr>
                </a:solidFill>
                <a:latin typeface="Montserrat" panose="00000500000000000000" pitchFamily="2" charset="0"/>
                <a:cs typeface="Arial"/>
                <a:sym typeface="Arial"/>
                <a:rtl val="0"/>
              </a:rPr>
              <a:t>-10%</a:t>
            </a:r>
          </a:p>
        </p:txBody>
      </p:sp>
      <p:sp>
        <p:nvSpPr>
          <p:cNvPr id="337" name="TextBox 336">
            <a:extLst>
              <a:ext uri="{FF2B5EF4-FFF2-40B4-BE49-F238E27FC236}">
                <a16:creationId xmlns:a16="http://schemas.microsoft.com/office/drawing/2014/main" id="{D5C6AE82-D63E-B3CA-6B74-29710D98CE36}"/>
              </a:ext>
            </a:extLst>
          </p:cNvPr>
          <p:cNvSpPr txBox="1"/>
          <p:nvPr/>
        </p:nvSpPr>
        <p:spPr>
          <a:xfrm>
            <a:off x="8932149" y="2373779"/>
            <a:ext cx="439544" cy="22301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849" spc="0" baseline="0">
                <a:ln/>
                <a:solidFill>
                  <a:srgbClr val="FFFFFF">
                    <a:alpha val="50000"/>
                  </a:srgbClr>
                </a:solidFill>
                <a:latin typeface="Montserrat" panose="00000500000000000000" pitchFamily="2" charset="0"/>
                <a:cs typeface="Arial"/>
                <a:sym typeface="Arial"/>
                <a:rtl val="0"/>
              </a:rPr>
              <a:t>-10%</a:t>
            </a:r>
          </a:p>
        </p:txBody>
      </p:sp>
      <p:sp>
        <p:nvSpPr>
          <p:cNvPr id="338" name="TextBox 337">
            <a:extLst>
              <a:ext uri="{FF2B5EF4-FFF2-40B4-BE49-F238E27FC236}">
                <a16:creationId xmlns:a16="http://schemas.microsoft.com/office/drawing/2014/main" id="{30066435-BE5C-4DD3-1982-574D8F4462FC}"/>
              </a:ext>
            </a:extLst>
          </p:cNvPr>
          <p:cNvSpPr txBox="1"/>
          <p:nvPr/>
        </p:nvSpPr>
        <p:spPr>
          <a:xfrm>
            <a:off x="126379" y="2621594"/>
            <a:ext cx="439544" cy="22301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849" spc="0" baseline="0">
                <a:ln/>
                <a:solidFill>
                  <a:srgbClr val="FFFFFF">
                    <a:alpha val="50000"/>
                  </a:srgbClr>
                </a:solidFill>
                <a:latin typeface="Montserrat" panose="00000500000000000000" pitchFamily="2" charset="0"/>
                <a:cs typeface="Arial"/>
                <a:sym typeface="Arial"/>
                <a:rtl val="0"/>
              </a:rPr>
              <a:t>-10%</a:t>
            </a:r>
          </a:p>
        </p:txBody>
      </p:sp>
      <p:sp>
        <p:nvSpPr>
          <p:cNvPr id="339" name="TextBox 338">
            <a:extLst>
              <a:ext uri="{FF2B5EF4-FFF2-40B4-BE49-F238E27FC236}">
                <a16:creationId xmlns:a16="http://schemas.microsoft.com/office/drawing/2014/main" id="{3346CAF5-7F18-A38E-FFD1-C12D4298B235}"/>
              </a:ext>
            </a:extLst>
          </p:cNvPr>
          <p:cNvSpPr txBox="1"/>
          <p:nvPr/>
        </p:nvSpPr>
        <p:spPr>
          <a:xfrm>
            <a:off x="2279076" y="3183947"/>
            <a:ext cx="364202" cy="17402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531" spc="0" baseline="0">
                <a:ln/>
                <a:solidFill>
                  <a:srgbClr val="FFFFFF">
                    <a:alpha val="50000"/>
                  </a:srgbClr>
                </a:solidFill>
                <a:latin typeface="Montserrat" panose="00000500000000000000" pitchFamily="2" charset="0"/>
                <a:cs typeface="Arial"/>
                <a:sym typeface="Arial"/>
                <a:rtl val="0"/>
              </a:rPr>
              <a:t>-8.9%</a:t>
            </a:r>
          </a:p>
        </p:txBody>
      </p:sp>
      <p:sp>
        <p:nvSpPr>
          <p:cNvPr id="340" name="TextBox 339">
            <a:extLst>
              <a:ext uri="{FF2B5EF4-FFF2-40B4-BE49-F238E27FC236}">
                <a16:creationId xmlns:a16="http://schemas.microsoft.com/office/drawing/2014/main" id="{45D23A84-D196-B97C-0090-6E3537A8AD55}"/>
              </a:ext>
            </a:extLst>
          </p:cNvPr>
          <p:cNvSpPr txBox="1"/>
          <p:nvPr/>
        </p:nvSpPr>
        <p:spPr>
          <a:xfrm>
            <a:off x="7741183" y="3062598"/>
            <a:ext cx="620684" cy="28841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1274" spc="0" baseline="0">
                <a:ln/>
                <a:solidFill>
                  <a:srgbClr val="FFFFFF">
                    <a:alpha val="50000"/>
                  </a:srgbClr>
                </a:solidFill>
                <a:latin typeface="Montserrat" panose="00000500000000000000" pitchFamily="2" charset="0"/>
                <a:cs typeface="Arial"/>
                <a:sym typeface="Arial"/>
                <a:rtl val="0"/>
              </a:rPr>
              <a:t>-8.9%</a:t>
            </a:r>
          </a:p>
        </p:txBody>
      </p:sp>
      <p:sp>
        <p:nvSpPr>
          <p:cNvPr id="341" name="TextBox 340">
            <a:extLst>
              <a:ext uri="{FF2B5EF4-FFF2-40B4-BE49-F238E27FC236}">
                <a16:creationId xmlns:a16="http://schemas.microsoft.com/office/drawing/2014/main" id="{79537201-7195-ED7F-1664-797458BDFD74}"/>
              </a:ext>
            </a:extLst>
          </p:cNvPr>
          <p:cNvSpPr txBox="1"/>
          <p:nvPr/>
        </p:nvSpPr>
        <p:spPr>
          <a:xfrm>
            <a:off x="1936111" y="4672451"/>
            <a:ext cx="344966" cy="17402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531" spc="0" baseline="0">
                <a:ln/>
                <a:solidFill>
                  <a:srgbClr val="FFFFFF">
                    <a:alpha val="50000"/>
                  </a:srgbClr>
                </a:solidFill>
                <a:latin typeface="Montserrat" panose="00000500000000000000" pitchFamily="2" charset="0"/>
                <a:cs typeface="Arial"/>
                <a:sym typeface="Arial"/>
                <a:rtl val="0"/>
              </a:rPr>
              <a:t>-7.1%</a:t>
            </a:r>
          </a:p>
        </p:txBody>
      </p:sp>
      <p:sp>
        <p:nvSpPr>
          <p:cNvPr id="342" name="TextBox 341">
            <a:extLst>
              <a:ext uri="{FF2B5EF4-FFF2-40B4-BE49-F238E27FC236}">
                <a16:creationId xmlns:a16="http://schemas.microsoft.com/office/drawing/2014/main" id="{A3573B43-7906-D3B8-28F8-12AC5136D8F4}"/>
              </a:ext>
            </a:extLst>
          </p:cNvPr>
          <p:cNvSpPr txBox="1"/>
          <p:nvPr/>
        </p:nvSpPr>
        <p:spPr>
          <a:xfrm>
            <a:off x="1573730" y="2880244"/>
            <a:ext cx="364202" cy="17402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531" spc="0" baseline="0">
                <a:ln/>
                <a:solidFill>
                  <a:srgbClr val="FFFFFF">
                    <a:alpha val="50000"/>
                  </a:srgbClr>
                </a:solidFill>
                <a:latin typeface="Montserrat" panose="00000500000000000000" pitchFamily="2" charset="0"/>
                <a:cs typeface="Arial"/>
                <a:sym typeface="Arial"/>
                <a:rtl val="0"/>
              </a:rPr>
              <a:t>-5.2%</a:t>
            </a:r>
          </a:p>
        </p:txBody>
      </p:sp>
      <p:sp>
        <p:nvSpPr>
          <p:cNvPr id="343" name="TextBox 342">
            <a:extLst>
              <a:ext uri="{FF2B5EF4-FFF2-40B4-BE49-F238E27FC236}">
                <a16:creationId xmlns:a16="http://schemas.microsoft.com/office/drawing/2014/main" id="{82407086-FE92-B384-3900-694ABD553C0E}"/>
              </a:ext>
            </a:extLst>
          </p:cNvPr>
          <p:cNvSpPr txBox="1"/>
          <p:nvPr/>
        </p:nvSpPr>
        <p:spPr>
          <a:xfrm>
            <a:off x="6489226" y="5386423"/>
            <a:ext cx="364202" cy="17402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531" spc="0" baseline="0">
                <a:ln/>
                <a:solidFill>
                  <a:srgbClr val="FFFFFF">
                    <a:alpha val="50000"/>
                  </a:srgbClr>
                </a:solidFill>
                <a:latin typeface="Montserrat" panose="00000500000000000000" pitchFamily="2" charset="0"/>
                <a:cs typeface="Arial"/>
                <a:sym typeface="Arial"/>
                <a:rtl val="0"/>
              </a:rPr>
              <a:t>-5.2%</a:t>
            </a:r>
          </a:p>
        </p:txBody>
      </p:sp>
      <p:sp>
        <p:nvSpPr>
          <p:cNvPr id="344" name="TextBox 343">
            <a:extLst>
              <a:ext uri="{FF2B5EF4-FFF2-40B4-BE49-F238E27FC236}">
                <a16:creationId xmlns:a16="http://schemas.microsoft.com/office/drawing/2014/main" id="{812B7BCF-FBF8-61FB-A855-B8EACA5B5394}"/>
              </a:ext>
            </a:extLst>
          </p:cNvPr>
          <p:cNvSpPr txBox="1"/>
          <p:nvPr/>
        </p:nvSpPr>
        <p:spPr>
          <a:xfrm>
            <a:off x="1221147" y="3900794"/>
            <a:ext cx="364202" cy="17402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531" spc="0" baseline="0">
                <a:ln/>
                <a:solidFill>
                  <a:srgbClr val="FFFFFF">
                    <a:alpha val="50000"/>
                  </a:srgbClr>
                </a:solidFill>
                <a:latin typeface="Montserrat" panose="00000500000000000000" pitchFamily="2" charset="0"/>
                <a:cs typeface="Arial"/>
                <a:sym typeface="Arial"/>
                <a:rtl val="0"/>
              </a:rPr>
              <a:t>-4.3%</a:t>
            </a:r>
          </a:p>
        </p:txBody>
      </p:sp>
      <p:sp>
        <p:nvSpPr>
          <p:cNvPr id="345" name="TextBox 344">
            <a:extLst>
              <a:ext uri="{FF2B5EF4-FFF2-40B4-BE49-F238E27FC236}">
                <a16:creationId xmlns:a16="http://schemas.microsoft.com/office/drawing/2014/main" id="{438DD7E6-9A31-2556-D751-8CAA3119E83A}"/>
              </a:ext>
            </a:extLst>
          </p:cNvPr>
          <p:cNvSpPr txBox="1"/>
          <p:nvPr/>
        </p:nvSpPr>
        <p:spPr>
          <a:xfrm>
            <a:off x="4414522" y="2307701"/>
            <a:ext cx="364202" cy="17402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531" spc="0" baseline="0">
                <a:ln/>
                <a:solidFill>
                  <a:srgbClr val="FFFFFF">
                    <a:alpha val="50000"/>
                  </a:srgbClr>
                </a:solidFill>
                <a:latin typeface="Montserrat" panose="00000500000000000000" pitchFamily="2" charset="0"/>
                <a:cs typeface="Arial"/>
                <a:sym typeface="Arial"/>
                <a:rtl val="0"/>
              </a:rPr>
              <a:t>-2.3%</a:t>
            </a:r>
          </a:p>
        </p:txBody>
      </p:sp>
      <p:sp>
        <p:nvSpPr>
          <p:cNvPr id="347" name="TextBox 346">
            <a:extLst>
              <a:ext uri="{FF2B5EF4-FFF2-40B4-BE49-F238E27FC236}">
                <a16:creationId xmlns:a16="http://schemas.microsoft.com/office/drawing/2014/main" id="{7C2CBB0B-6B2F-199B-D868-CE4BF1A81628}"/>
              </a:ext>
            </a:extLst>
          </p:cNvPr>
          <p:cNvSpPr txBox="1"/>
          <p:nvPr/>
        </p:nvSpPr>
        <p:spPr>
          <a:xfrm>
            <a:off x="739723" y="4294814"/>
            <a:ext cx="534121" cy="271934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1167" spc="0" baseline="0">
                <a:ln/>
                <a:solidFill>
                  <a:schemeClr val="accent5">
                    <a:lumMod val="60000"/>
                    <a:lumOff val="40000"/>
                    <a:alpha val="50000"/>
                  </a:schemeClr>
                </a:solidFill>
                <a:latin typeface="Montserrat" panose="00000500000000000000" pitchFamily="2" charset="0"/>
                <a:cs typeface="Arial"/>
                <a:sym typeface="Arial"/>
                <a:rtl val="0"/>
              </a:rPr>
              <a:t>+12%</a:t>
            </a:r>
          </a:p>
        </p:txBody>
      </p:sp>
      <p:sp>
        <p:nvSpPr>
          <p:cNvPr id="348" name="TextBox 347">
            <a:extLst>
              <a:ext uri="{FF2B5EF4-FFF2-40B4-BE49-F238E27FC236}">
                <a16:creationId xmlns:a16="http://schemas.microsoft.com/office/drawing/2014/main" id="{D6210220-4A1B-5290-75E8-A4E6D6115EE8}"/>
              </a:ext>
            </a:extLst>
          </p:cNvPr>
          <p:cNvSpPr txBox="1"/>
          <p:nvPr/>
        </p:nvSpPr>
        <p:spPr>
          <a:xfrm>
            <a:off x="12050840" y="2687552"/>
            <a:ext cx="566181" cy="28841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1274" spc="0" baseline="0">
                <a:ln/>
                <a:solidFill>
                  <a:schemeClr val="accent5">
                    <a:lumMod val="60000"/>
                    <a:lumOff val="40000"/>
                    <a:alpha val="50000"/>
                  </a:schemeClr>
                </a:solidFill>
                <a:latin typeface="Montserrat" panose="00000500000000000000" pitchFamily="2" charset="0"/>
                <a:cs typeface="Arial"/>
                <a:sym typeface="Arial"/>
                <a:rtl val="0"/>
              </a:rPr>
              <a:t>+12%</a:t>
            </a:r>
          </a:p>
        </p:txBody>
      </p:sp>
      <p:sp>
        <p:nvSpPr>
          <p:cNvPr id="349" name="TextBox 348">
            <a:extLst>
              <a:ext uri="{FF2B5EF4-FFF2-40B4-BE49-F238E27FC236}">
                <a16:creationId xmlns:a16="http://schemas.microsoft.com/office/drawing/2014/main" id="{03272E57-E8AB-A1CC-0E44-B54256DB33AB}"/>
              </a:ext>
            </a:extLst>
          </p:cNvPr>
          <p:cNvSpPr txBox="1"/>
          <p:nvPr/>
        </p:nvSpPr>
        <p:spPr>
          <a:xfrm>
            <a:off x="5989464" y="3304814"/>
            <a:ext cx="614271" cy="271934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1167" spc="0" baseline="0" dirty="0">
                <a:ln/>
                <a:solidFill>
                  <a:schemeClr val="accent5">
                    <a:lumMod val="60000"/>
                    <a:lumOff val="40000"/>
                    <a:alpha val="50000"/>
                  </a:schemeClr>
                </a:solidFill>
                <a:latin typeface="Montserrat" panose="00000500000000000000" pitchFamily="2" charset="0"/>
                <a:cs typeface="Arial"/>
                <a:sym typeface="Arial"/>
                <a:rtl val="0"/>
              </a:rPr>
              <a:t>+8.9%</a:t>
            </a:r>
          </a:p>
        </p:txBody>
      </p:sp>
      <p:sp>
        <p:nvSpPr>
          <p:cNvPr id="350" name="TextBox 349">
            <a:extLst>
              <a:ext uri="{FF2B5EF4-FFF2-40B4-BE49-F238E27FC236}">
                <a16:creationId xmlns:a16="http://schemas.microsoft.com/office/drawing/2014/main" id="{D7B82EEF-5B40-DA2C-9A07-05698FFC187F}"/>
              </a:ext>
            </a:extLst>
          </p:cNvPr>
          <p:cNvSpPr txBox="1"/>
          <p:nvPr/>
        </p:nvSpPr>
        <p:spPr>
          <a:xfrm>
            <a:off x="9624602" y="2835989"/>
            <a:ext cx="604653" cy="28841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1274" spc="0" baseline="0">
                <a:ln/>
                <a:solidFill>
                  <a:schemeClr val="accent5">
                    <a:lumMod val="60000"/>
                    <a:lumOff val="40000"/>
                    <a:alpha val="50000"/>
                  </a:schemeClr>
                </a:solidFill>
                <a:latin typeface="Montserrat" panose="00000500000000000000" pitchFamily="2" charset="0"/>
                <a:cs typeface="Arial"/>
                <a:sym typeface="Arial"/>
                <a:rtl val="0"/>
              </a:rPr>
              <a:t>+7.1%</a:t>
            </a:r>
          </a:p>
        </p:txBody>
      </p:sp>
      <p:sp>
        <p:nvSpPr>
          <p:cNvPr id="351" name="TextBox 350">
            <a:extLst>
              <a:ext uri="{FF2B5EF4-FFF2-40B4-BE49-F238E27FC236}">
                <a16:creationId xmlns:a16="http://schemas.microsoft.com/office/drawing/2014/main" id="{1B28C1C0-CB7D-856C-2E69-6E92588FD4E7}"/>
              </a:ext>
            </a:extLst>
          </p:cNvPr>
          <p:cNvSpPr txBox="1"/>
          <p:nvPr/>
        </p:nvSpPr>
        <p:spPr>
          <a:xfrm>
            <a:off x="11013323" y="4527561"/>
            <a:ext cx="654346" cy="28841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1274" spc="0" baseline="0">
                <a:ln/>
                <a:solidFill>
                  <a:schemeClr val="accent5">
                    <a:lumMod val="60000"/>
                    <a:lumOff val="40000"/>
                    <a:alpha val="50000"/>
                  </a:schemeClr>
                </a:solidFill>
                <a:latin typeface="Montserrat" panose="00000500000000000000" pitchFamily="2" charset="0"/>
                <a:cs typeface="Arial"/>
                <a:sym typeface="Arial"/>
                <a:rtl val="0"/>
              </a:rPr>
              <a:t>+5.2%</a:t>
            </a:r>
          </a:p>
        </p:txBody>
      </p:sp>
      <p:sp>
        <p:nvSpPr>
          <p:cNvPr id="352" name="TextBox 351">
            <a:extLst>
              <a:ext uri="{FF2B5EF4-FFF2-40B4-BE49-F238E27FC236}">
                <a16:creationId xmlns:a16="http://schemas.microsoft.com/office/drawing/2014/main" id="{41199781-72C6-956D-7E14-28928F62F4C4}"/>
              </a:ext>
            </a:extLst>
          </p:cNvPr>
          <p:cNvSpPr txBox="1"/>
          <p:nvPr/>
        </p:nvSpPr>
        <p:spPr>
          <a:xfrm>
            <a:off x="3397386" y="2788159"/>
            <a:ext cx="614271" cy="271934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1167" spc="0" baseline="0">
                <a:ln/>
                <a:solidFill>
                  <a:schemeClr val="accent5">
                    <a:lumMod val="60000"/>
                    <a:lumOff val="40000"/>
                    <a:alpha val="50000"/>
                  </a:schemeClr>
                </a:solidFill>
                <a:latin typeface="Montserrat" panose="00000500000000000000" pitchFamily="2" charset="0"/>
                <a:cs typeface="Arial"/>
                <a:sym typeface="Arial"/>
                <a:rtl val="0"/>
              </a:rPr>
              <a:t>+5.2%</a:t>
            </a:r>
          </a:p>
        </p:txBody>
      </p:sp>
      <p:sp>
        <p:nvSpPr>
          <p:cNvPr id="354" name="TextBox 353">
            <a:extLst>
              <a:ext uri="{FF2B5EF4-FFF2-40B4-BE49-F238E27FC236}">
                <a16:creationId xmlns:a16="http://schemas.microsoft.com/office/drawing/2014/main" id="{EA74341F-BF21-4EA6-9496-B52056B9B95D}"/>
              </a:ext>
            </a:extLst>
          </p:cNvPr>
          <p:cNvSpPr txBox="1"/>
          <p:nvPr/>
        </p:nvSpPr>
        <p:spPr>
          <a:xfrm>
            <a:off x="10589217" y="2700336"/>
            <a:ext cx="612668" cy="28841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1274" spc="0" baseline="0" dirty="0">
                <a:ln/>
                <a:solidFill>
                  <a:schemeClr val="accent3">
                    <a:lumMod val="60000"/>
                    <a:lumOff val="40000"/>
                    <a:alpha val="60000"/>
                  </a:schemeClr>
                </a:solidFill>
                <a:latin typeface="Montserrat" panose="00000500000000000000" pitchFamily="2" charset="0"/>
                <a:cs typeface="Arial"/>
                <a:sym typeface="Arial"/>
                <a:rtl val="0"/>
              </a:rPr>
              <a:t>-3.9%</a:t>
            </a:r>
          </a:p>
        </p:txBody>
      </p:sp>
      <p:sp>
        <p:nvSpPr>
          <p:cNvPr id="355" name="TextBox 354">
            <a:extLst>
              <a:ext uri="{FF2B5EF4-FFF2-40B4-BE49-F238E27FC236}">
                <a16:creationId xmlns:a16="http://schemas.microsoft.com/office/drawing/2014/main" id="{124E4B73-A442-6789-BF13-B973935B21DC}"/>
              </a:ext>
            </a:extLst>
          </p:cNvPr>
          <p:cNvSpPr txBox="1"/>
          <p:nvPr/>
        </p:nvSpPr>
        <p:spPr>
          <a:xfrm>
            <a:off x="9709509" y="4145015"/>
            <a:ext cx="314510" cy="17402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531" spc="0" baseline="0">
                <a:ln/>
                <a:solidFill>
                  <a:schemeClr val="accent3">
                    <a:lumMod val="60000"/>
                    <a:lumOff val="40000"/>
                    <a:alpha val="60000"/>
                  </a:schemeClr>
                </a:solidFill>
                <a:latin typeface="Montserrat" panose="00000500000000000000" pitchFamily="2" charset="0"/>
                <a:cs typeface="Arial"/>
                <a:sym typeface="Arial"/>
                <a:rtl val="0"/>
              </a:rPr>
              <a:t>-11%</a:t>
            </a:r>
          </a:p>
        </p:txBody>
      </p:sp>
      <p:sp>
        <p:nvSpPr>
          <p:cNvPr id="356" name="TextBox 355">
            <a:extLst>
              <a:ext uri="{FF2B5EF4-FFF2-40B4-BE49-F238E27FC236}">
                <a16:creationId xmlns:a16="http://schemas.microsoft.com/office/drawing/2014/main" id="{0B4C21B2-89DA-0729-6FDE-99A2159EB598}"/>
              </a:ext>
            </a:extLst>
          </p:cNvPr>
          <p:cNvSpPr txBox="1"/>
          <p:nvPr/>
        </p:nvSpPr>
        <p:spPr>
          <a:xfrm>
            <a:off x="4586266" y="3763451"/>
            <a:ext cx="620684" cy="28841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1274" spc="0" baseline="0" dirty="0">
                <a:ln/>
                <a:solidFill>
                  <a:schemeClr val="accent3">
                    <a:lumMod val="60000"/>
                    <a:lumOff val="40000"/>
                    <a:alpha val="60000"/>
                  </a:schemeClr>
                </a:solidFill>
                <a:latin typeface="Montserrat" panose="00000500000000000000" pitchFamily="2" charset="0"/>
                <a:cs typeface="Arial"/>
                <a:sym typeface="Arial"/>
                <a:rtl val="0"/>
              </a:rPr>
              <a:t>-8.9%</a:t>
            </a:r>
          </a:p>
        </p:txBody>
      </p:sp>
      <p:sp>
        <p:nvSpPr>
          <p:cNvPr id="357" name="TextBox 356">
            <a:extLst>
              <a:ext uri="{FF2B5EF4-FFF2-40B4-BE49-F238E27FC236}">
                <a16:creationId xmlns:a16="http://schemas.microsoft.com/office/drawing/2014/main" id="{C3C982D2-7C76-BCB9-707F-DF189BE982BE}"/>
              </a:ext>
            </a:extLst>
          </p:cNvPr>
          <p:cNvSpPr txBox="1"/>
          <p:nvPr/>
        </p:nvSpPr>
        <p:spPr>
          <a:xfrm>
            <a:off x="3717" y="3655448"/>
            <a:ext cx="572593" cy="28841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1274" spc="0" baseline="0" dirty="0">
                <a:ln/>
                <a:solidFill>
                  <a:schemeClr val="accent3">
                    <a:lumMod val="60000"/>
                    <a:lumOff val="40000"/>
                    <a:alpha val="60000"/>
                  </a:schemeClr>
                </a:solidFill>
                <a:latin typeface="Montserrat" panose="00000500000000000000" pitchFamily="2" charset="0"/>
                <a:cs typeface="Arial"/>
                <a:sym typeface="Arial"/>
                <a:rtl val="0"/>
              </a:rPr>
              <a:t>-7.1%</a:t>
            </a:r>
          </a:p>
        </p:txBody>
      </p:sp>
      <p:sp>
        <p:nvSpPr>
          <p:cNvPr id="293" name="TextBox 292">
            <a:extLst>
              <a:ext uri="{FF2B5EF4-FFF2-40B4-BE49-F238E27FC236}">
                <a16:creationId xmlns:a16="http://schemas.microsoft.com/office/drawing/2014/main" id="{946872B5-B82B-F6EC-D44B-E3F0041A6D93}"/>
              </a:ext>
            </a:extLst>
          </p:cNvPr>
          <p:cNvSpPr txBox="1"/>
          <p:nvPr/>
        </p:nvSpPr>
        <p:spPr>
          <a:xfrm>
            <a:off x="936386" y="1344456"/>
            <a:ext cx="6555000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800" b="1" dirty="0">
                <a:gradFill>
                  <a:gsLst>
                    <a:gs pos="51046">
                      <a:schemeClr val="accent1">
                        <a:lumMod val="60000"/>
                        <a:lumOff val="40000"/>
                      </a:schemeClr>
                    </a:gs>
                    <a:gs pos="87413">
                      <a:schemeClr val="accent1">
                        <a:lumMod val="40000"/>
                        <a:lumOff val="60000"/>
                      </a:schemeClr>
                    </a:gs>
                    <a:gs pos="22000">
                      <a:schemeClr val="accent1">
                        <a:lumMod val="5000"/>
                        <a:lumOff val="95000"/>
                      </a:schemeClr>
                    </a:gs>
                    <a:gs pos="69000">
                      <a:schemeClr val="accent1">
                        <a:lumMod val="40000"/>
                        <a:lumOff val="60000"/>
                      </a:schemeClr>
                    </a:gs>
                  </a:gsLst>
                  <a:lin ang="5400000" scaled="1"/>
                </a:gradFill>
                <a:effectLst>
                  <a:outerShdw blurRad="362692" dist="38100" dir="2700000" algn="tl" rotWithShape="0">
                    <a:prstClr val="black">
                      <a:alpha val="59872"/>
                    </a:prstClr>
                  </a:outerShdw>
                </a:effectLst>
                <a:latin typeface="Montserrat" panose="00000500000000000000" pitchFamily="2" charset="0"/>
              </a:rPr>
              <a:t>FINANCIAL STATEMENTS</a:t>
            </a:r>
          </a:p>
        </p:txBody>
      </p:sp>
      <p:sp>
        <p:nvSpPr>
          <p:cNvPr id="295" name="TextBox 294">
            <a:extLst>
              <a:ext uri="{FF2B5EF4-FFF2-40B4-BE49-F238E27FC236}">
                <a16:creationId xmlns:a16="http://schemas.microsoft.com/office/drawing/2014/main" id="{4BF9C1CD-5634-4B4F-C072-A2A8B9D86A23}"/>
              </a:ext>
            </a:extLst>
          </p:cNvPr>
          <p:cNvSpPr txBox="1"/>
          <p:nvPr/>
        </p:nvSpPr>
        <p:spPr>
          <a:xfrm>
            <a:off x="939350" y="2340371"/>
            <a:ext cx="3453189" cy="828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sz="2000" dirty="0">
                <a:solidFill>
                  <a:schemeClr val="bg1"/>
                </a:solidFill>
                <a:latin typeface="Montserrat" panose="00000500000000000000" pitchFamily="2" charset="0"/>
              </a:rPr>
              <a:t>For Fiscal Year 2025 </a:t>
            </a:r>
          </a:p>
          <a:p>
            <a:pPr>
              <a:lnSpc>
                <a:spcPts val="3000"/>
              </a:lnSpc>
            </a:pPr>
            <a:r>
              <a:rPr lang="en-US" sz="2000" dirty="0">
                <a:solidFill>
                  <a:schemeClr val="bg1"/>
                </a:solidFill>
                <a:latin typeface="Montserrat" panose="00000500000000000000" pitchFamily="2" charset="0"/>
              </a:rPr>
              <a:t>Oct. 1, 2021 – Sep. 30, 2025</a:t>
            </a:r>
          </a:p>
        </p:txBody>
      </p:sp>
      <p:sp>
        <p:nvSpPr>
          <p:cNvPr id="296" name="TextBox 295">
            <a:extLst>
              <a:ext uri="{FF2B5EF4-FFF2-40B4-BE49-F238E27FC236}">
                <a16:creationId xmlns:a16="http://schemas.microsoft.com/office/drawing/2014/main" id="{13E87AF7-7543-C373-2DF9-72807CC0F4F9}"/>
              </a:ext>
            </a:extLst>
          </p:cNvPr>
          <p:cNvSpPr txBox="1"/>
          <p:nvPr/>
        </p:nvSpPr>
        <p:spPr>
          <a:xfrm>
            <a:off x="941653" y="3560430"/>
            <a:ext cx="3674404" cy="4442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sz="2000" dirty="0">
                <a:solidFill>
                  <a:schemeClr val="bg1"/>
                </a:solidFill>
                <a:latin typeface="Montserrat" panose="00000500000000000000" pitchFamily="2" charset="0"/>
              </a:rPr>
              <a:t>Prepared for </a:t>
            </a:r>
            <a:r>
              <a:rPr lang="en-US" sz="2000" dirty="0" err="1">
                <a:solidFill>
                  <a:schemeClr val="bg1"/>
                </a:solidFill>
                <a:latin typeface="Montserrat" panose="00000500000000000000" pitchFamily="2" charset="0"/>
              </a:rPr>
              <a:t>Nykaa</a:t>
            </a:r>
            <a:r>
              <a:rPr lang="en-US" sz="2000" dirty="0">
                <a:solidFill>
                  <a:schemeClr val="bg1"/>
                </a:solidFill>
                <a:latin typeface="Montserrat" panose="00000500000000000000" pitchFamily="2" charset="0"/>
              </a:rPr>
              <a:t> fashion</a:t>
            </a:r>
          </a:p>
        </p:txBody>
      </p:sp>
      <p:cxnSp>
        <p:nvCxnSpPr>
          <p:cNvPr id="297" name="Straight Connector 296">
            <a:extLst>
              <a:ext uri="{FF2B5EF4-FFF2-40B4-BE49-F238E27FC236}">
                <a16:creationId xmlns:a16="http://schemas.microsoft.com/office/drawing/2014/main" id="{88C0795A-4FC8-4F77-0887-6F16603BA044}"/>
              </a:ext>
            </a:extLst>
          </p:cNvPr>
          <p:cNvCxnSpPr>
            <a:cxnSpLocks/>
          </p:cNvCxnSpPr>
          <p:nvPr/>
        </p:nvCxnSpPr>
        <p:spPr>
          <a:xfrm>
            <a:off x="1034114" y="3394424"/>
            <a:ext cx="3998296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1237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" fill="hold"/>
                                        <p:tgtEl>
                                          <p:spTgt spid="3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3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500" fill="hold"/>
                                        <p:tgtEl>
                                          <p:spTgt spid="3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500" fill="hold"/>
                                        <p:tgtEl>
                                          <p:spTgt spid="3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7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17" presetClass="entr" presetSubtype="4" fill="hold" grpId="0" nodeType="withEffect">
                                  <p:stCondLst>
                                    <p:cond delay="10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17" presetClass="entr" presetSubtype="4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17" presetClass="entr" presetSubtype="4" fill="hold" grpId="0" nodeType="withEffect">
                                  <p:stCondLst>
                                    <p:cond delay="11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17" presetClass="entr" presetSubtype="4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17" presetClass="entr" presetSubtype="4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17" presetClass="entr" presetSubtype="4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17" presetClass="entr" presetSubtype="4" fill="hold" grpId="0" nodeType="withEffect">
                                  <p:stCondLst>
                                    <p:cond delay="13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17" presetClass="entr" presetSubtype="4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17" presetClass="entr" presetSubtype="4" fill="hold" grpId="0" nodeType="withEffect">
                                  <p:stCondLst>
                                    <p:cond delay="145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17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17" presetClass="entr" presetSubtype="4" fill="hold" grpId="0" nodeType="withEffect">
                                  <p:stCondLst>
                                    <p:cond delay="155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17" presetClass="entr" presetSubtype="4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17" presetClass="entr" presetSubtype="4" fill="hold" grpId="0" nodeType="withEffect">
                                  <p:stCondLst>
                                    <p:cond delay="165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4" presetID="17" presetClass="entr" presetSubtype="4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17" presetClass="entr" presetSubtype="4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6" presetID="17" presetClass="entr" presetSubtype="4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2" presetID="17" presetClass="entr" presetSubtype="4" fill="hold" grpId="0" nodeType="withEffect">
                                  <p:stCondLst>
                                    <p:cond delay="185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1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8" presetID="17" presetClass="entr" presetSubtype="4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0" dur="1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1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1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4" presetID="17" presetClass="entr" presetSubtype="4" fill="hold" grpId="0" nodeType="withEffect">
                                  <p:stCondLst>
                                    <p:cond delay="195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6" dur="1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1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1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1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0" presetID="17" presetClass="entr" presetSubtype="4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2" dur="1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1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1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1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6" presetID="17" presetClass="entr" presetSubtype="4" fill="hold" grpId="0" nodeType="withEffect">
                                  <p:stCondLst>
                                    <p:cond delay="205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8" dur="1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1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1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1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2" presetID="17" presetClass="entr" presetSubtype="4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4" dur="1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1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1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1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8" presetID="17" presetClass="entr" presetSubtype="4" fill="hold" grpId="0" nodeType="withEffect">
                                  <p:stCondLst>
                                    <p:cond delay="215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0" dur="1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1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1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1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4" presetID="17" presetClass="entr" presetSubtype="4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6" dur="10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7" dur="10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10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10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0" presetID="17" presetClass="entr" presetSubtype="4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2" dur="1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3" dur="1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4" dur="1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5" dur="1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6" presetID="17" presetClass="entr" presetSubtype="4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8" dur="10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10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0" dur="10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1" dur="10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2" presetID="17" presetClass="entr" presetSubtype="4" fill="hold" grpId="0" nodeType="withEffect">
                                  <p:stCondLst>
                                    <p:cond delay="235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4" dur="1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5" dur="1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1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7" dur="1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8" presetID="17" presetClass="entr" presetSubtype="4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0" dur="10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1" dur="10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2" dur="10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10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4" presetID="17" presetClass="entr" presetSubtype="4" fill="hold" grpId="0" nodeType="withEffect">
                                  <p:stCondLst>
                                    <p:cond delay="245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6" dur="1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1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8" dur="1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9" dur="1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0" presetID="17" presetClass="entr" presetSubtype="4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2" dur="10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3" dur="10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10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5" dur="10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6" presetID="17" presetClass="entr" presetSubtype="4" fill="hold" grpId="0" nodeType="withEffect">
                                  <p:stCondLst>
                                    <p:cond delay="255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8" dur="10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9" dur="10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0" dur="10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1" dur="10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2" presetID="17" presetClass="entr" presetSubtype="4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4" dur="10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5" dur="10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6" dur="10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7" dur="10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8" presetID="17" presetClass="entr" presetSubtype="4" fill="hold" grpId="0" nodeType="withEffect">
                                  <p:stCondLst>
                                    <p:cond delay="265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0" dur="10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1" dur="10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2" dur="10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3" dur="10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4" presetID="17" presetClass="entr" presetSubtype="4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6" dur="10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7" dur="10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8" dur="10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9" dur="10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0" presetID="17" presetClass="entr" presetSubtype="4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2" dur="10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3" dur="10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4" dur="10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5" dur="10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6" presetID="17" presetClass="entr" presetSubtype="4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8" dur="10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9" dur="10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0" dur="10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1" dur="10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2" presetID="17" presetClass="entr" presetSubtype="4" fill="hold" grpId="0" nodeType="withEffect">
                                  <p:stCondLst>
                                    <p:cond delay="285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4" dur="10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5" dur="10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6" dur="10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7" dur="10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8" presetID="17" presetClass="entr" presetSubtype="4" fill="hold" grpId="0" nodeType="withEffect">
                                  <p:stCondLst>
                                    <p:cond delay="290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0" dur="10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1" dur="10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2" dur="10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3" dur="10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4" presetID="17" presetClass="entr" presetSubtype="4" fill="hold" grpId="0" nodeType="withEffect">
                                  <p:stCondLst>
                                    <p:cond delay="295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6" dur="10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7" dur="10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8" dur="10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9" dur="10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0" presetID="17" presetClass="entr" presetSubtype="4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2" dur="10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3" dur="10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4" dur="10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5" dur="10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6" presetID="17" presetClass="entr" presetSubtype="4" fill="hold" grpId="0" nodeType="withEffect">
                                  <p:stCondLst>
                                    <p:cond delay="305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8" dur="10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9" dur="10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0" dur="10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1" dur="10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2" presetID="17" presetClass="entr" presetSubtype="4" fill="hold" grpId="0" nodeType="withEffect">
                                  <p:stCondLst>
                                    <p:cond delay="310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4" dur="1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5" dur="1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6" dur="1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7" dur="1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8" presetID="17" presetClass="entr" presetSubtype="4" fill="hold" grpId="0" nodeType="withEffect">
                                  <p:stCondLst>
                                    <p:cond delay="315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0" dur="10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1" dur="10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2" dur="10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3" dur="10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4" presetID="17" presetClass="entr" presetSubtype="4" fill="hold" grpId="0" nodeType="withEffect">
                                  <p:stCondLst>
                                    <p:cond delay="320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6" dur="10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7" dur="10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8" dur="10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9" dur="10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0" presetID="17" presetClass="entr" presetSubtype="4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2" dur="10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3" dur="10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4" dur="10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5" dur="10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6" presetID="17" presetClass="entr" presetSubtype="4" fill="hold" grpId="0" nodeType="withEffect">
                                  <p:stCondLst>
                                    <p:cond delay="330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8" dur="10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9" dur="10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0" dur="10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1" dur="10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2" presetID="17" presetClass="entr" presetSubtype="4" fill="hold" grpId="0" nodeType="withEffect">
                                  <p:stCondLst>
                                    <p:cond delay="3350"/>
                                  </p:stCondLst>
                                  <p:childTnLs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4" dur="10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5" dur="10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6" dur="10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7" dur="10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8" presetID="22" presetClass="entr" presetSubtype="4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0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1" presetID="22" presetClass="entr" presetSubtype="4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3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4" presetID="22" presetClass="entr" presetSubtype="4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3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6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7" presetID="22" presetClass="entr" presetSubtype="4" fill="hold" grpId="0" nodeType="withEffect">
                                  <p:stCondLst>
                                    <p:cond delay="135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9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0" presetID="22" presetClass="entr" presetSubtype="4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2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3" presetID="22" presetClass="entr" presetSubtype="4" fill="hold" grpId="0" nodeType="withEffect">
                                  <p:stCondLst>
                                    <p:cond delay="1450"/>
                                  </p:stCondLst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5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6" presetID="22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8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9" presetID="22" presetClass="entr" presetSubtype="4" fill="hold" grpId="0" nodeType="withEffect">
                                  <p:stCondLst>
                                    <p:cond delay="155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1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2" presetID="22" presetClass="entr" presetSubtype="4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3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4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5" presetID="22" presetClass="entr" presetSubtype="4" fill="hold" grpId="0" nodeType="withEffect">
                                  <p:stCondLst>
                                    <p:cond delay="165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7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8" presetID="22" presetClass="entr" presetSubtype="4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3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0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1" presetID="22" presetClass="entr" presetSubtype="4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3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4" presetID="22" presetClass="entr" presetSubtype="4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3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6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7" presetID="22" presetClass="entr" presetSubtype="4" fill="hold" grpId="0" nodeType="withEffect">
                                  <p:stCondLst>
                                    <p:cond delay="1850"/>
                                  </p:stCondLst>
                                  <p:childTnLs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9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0" presetID="22" presetClass="entr" presetSubtype="4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3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2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3" presetID="22" presetClass="entr" presetSubtype="4" fill="hold" grpId="0" nodeType="withEffect">
                                  <p:stCondLst>
                                    <p:cond delay="195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5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6" presetID="22" presetClass="entr" presetSubtype="4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8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9" presetID="22" presetClass="entr" presetSubtype="4" fill="hold" grpId="0" nodeType="withEffect">
                                  <p:stCondLst>
                                    <p:cond delay="2050"/>
                                  </p:stCondLst>
                                  <p:childTnLs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1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2" presetID="22" presetClass="entr" presetSubtype="4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3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4"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5" presetID="22" presetClass="entr" presetSubtype="4" fill="hold" grpId="0" nodeType="withEffect">
                                  <p:stCondLst>
                                    <p:cond delay="2150"/>
                                  </p:stCondLst>
                                  <p:childTnLs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7"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8" presetID="22" presetClass="entr" presetSubtype="4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3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0"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1" presetID="22" presetClass="entr" presetSubtype="4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3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3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4" presetID="22" presetClass="entr" presetSubtype="4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3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6"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7" presetID="22" presetClass="entr" presetSubtype="4" fill="hold" grpId="0" nodeType="withEffect">
                                  <p:stCondLst>
                                    <p:cond delay="2350"/>
                                  </p:stCondLst>
                                  <p:childTnLs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9"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0" presetID="22" presetClass="entr" presetSubtype="4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3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2"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3" presetID="22" presetClass="entr" presetSubtype="4" fill="hold" grpId="0" nodeType="withEffect">
                                  <p:stCondLst>
                                    <p:cond delay="2450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5"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6" presetID="22" presetClass="entr" presetSubtype="4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8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9" presetID="22" presetClass="entr" presetSubtype="4" fill="hold" grpId="0" nodeType="withEffect">
                                  <p:stCondLst>
                                    <p:cond delay="2550"/>
                                  </p:stCondLst>
                                  <p:childTnLs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1"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2" presetID="22" presetClass="entr" presetSubtype="4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3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4"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5" presetID="12" presetClass="entr" presetSubtype="4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3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7" dur="1000"/>
                                        <p:tgtEl>
                                          <p:spTgt spid="3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98" dur="10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9" presetID="12" presetClass="entr" presetSubtype="4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1" dur="1000"/>
                                        <p:tgtEl>
                                          <p:spTgt spid="3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02" dur="10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3" presetID="12" presetClass="entr" presetSubtype="4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5" dur="1000"/>
                                        <p:tgtEl>
                                          <p:spTgt spid="3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06" dur="100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7" presetID="12" presetClass="entr" presetSubtype="4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9" dur="1000"/>
                                        <p:tgtEl>
                                          <p:spTgt spid="3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10" dur="100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1" presetID="12" presetClass="entr" presetSubtype="4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3" dur="1000"/>
                                        <p:tgtEl>
                                          <p:spTgt spid="3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14" dur="10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5" presetID="12" presetClass="entr" presetSubtype="4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7" dur="1000"/>
                                        <p:tgtEl>
                                          <p:spTgt spid="3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18" dur="100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9" presetID="12" presetClass="entr" presetSubtype="4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1" dur="1000"/>
                                        <p:tgtEl>
                                          <p:spTgt spid="3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22" dur="10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3" presetID="12" presetClass="entr" presetSubtype="4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5" dur="1000"/>
                                        <p:tgtEl>
                                          <p:spTgt spid="3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26" dur="10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7" presetID="12" presetClass="entr" presetSubtype="4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9" dur="1000"/>
                                        <p:tgtEl>
                                          <p:spTgt spid="3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30" dur="10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1" presetID="12" presetClass="entr" presetSubtype="4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3" dur="1000"/>
                                        <p:tgtEl>
                                          <p:spTgt spid="3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34" dur="10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5" presetID="12" presetClass="entr" presetSubtype="4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7" dur="1000"/>
                                        <p:tgtEl>
                                          <p:spTgt spid="3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38" dur="10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9" presetID="12" presetClass="entr" presetSubtype="4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1" dur="1000"/>
                                        <p:tgtEl>
                                          <p:spTgt spid="3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42" dur="10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3" presetID="12" presetClass="entr" presetSubtype="4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5" dur="1000"/>
                                        <p:tgtEl>
                                          <p:spTgt spid="3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46" dur="10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7" presetID="12" presetClass="entr" presetSubtype="4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9" dur="1000"/>
                                        <p:tgtEl>
                                          <p:spTgt spid="3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50" dur="10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1" presetID="12" presetClass="entr" presetSubtype="4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3" dur="1000"/>
                                        <p:tgtEl>
                                          <p:spTgt spid="3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54" dur="10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5" presetID="12" presetClass="entr" presetSubtype="4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7" dur="1000"/>
                                        <p:tgtEl>
                                          <p:spTgt spid="3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58" dur="10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9" presetID="12" presetClass="entr" presetSubtype="4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1" dur="1000"/>
                                        <p:tgtEl>
                                          <p:spTgt spid="3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62" dur="10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3" presetID="12" presetClass="entr" presetSubtype="4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5" dur="1000"/>
                                        <p:tgtEl>
                                          <p:spTgt spid="3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66" dur="10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7" presetID="12" presetClass="entr" presetSubtype="4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9" dur="1000"/>
                                        <p:tgtEl>
                                          <p:spTgt spid="3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70" dur="10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1" presetID="12" presetClass="entr" presetSubtype="4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3" dur="1000"/>
                                        <p:tgtEl>
                                          <p:spTgt spid="3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74" dur="10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5" presetID="12" presetClass="entr" presetSubtype="4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7" dur="1000"/>
                                        <p:tgtEl>
                                          <p:spTgt spid="3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78" dur="100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9" presetID="12" presetClass="entr" presetSubtype="4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1" dur="1000"/>
                                        <p:tgtEl>
                                          <p:spTgt spid="3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82" dur="1000"/>
                                        <p:tgtEl>
                                          <p:spTgt spid="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3" presetID="12" presetClass="entr" presetSubtype="4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5" dur="1000"/>
                                        <p:tgtEl>
                                          <p:spTgt spid="3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86" dur="1000"/>
                                        <p:tgtEl>
                                          <p:spTgt spid="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7" presetID="12" presetClass="entr" presetSubtype="4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9" dur="1000"/>
                                        <p:tgtEl>
                                          <p:spTgt spid="3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90" dur="1000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1" presetID="12" presetClass="entr" presetSubtype="4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3" dur="1000"/>
                                        <p:tgtEl>
                                          <p:spTgt spid="3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94" dur="100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5" presetID="12" presetClass="entr" presetSubtype="4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7" dur="1000"/>
                                        <p:tgtEl>
                                          <p:spTgt spid="3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98" dur="1000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9" presetID="12" presetClass="entr" presetSubtype="4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5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1" dur="1000"/>
                                        <p:tgtEl>
                                          <p:spTgt spid="3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02" dur="1000"/>
                                        <p:tgtEl>
                                          <p:spTgt spid="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3" presetID="12" presetClass="entr" presetSubtype="4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5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5" dur="1000"/>
                                        <p:tgtEl>
                                          <p:spTgt spid="3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06" dur="1000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7" presetID="12" presetClass="entr" presetSubtype="4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5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9" dur="1000"/>
                                        <p:tgtEl>
                                          <p:spTgt spid="3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10" dur="100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1" presetID="12" presetClass="entr" presetSubtype="4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5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3" dur="1000"/>
                                        <p:tgtEl>
                                          <p:spTgt spid="3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14" dur="100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5" presetID="12" presetClass="entr" presetSubtype="4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5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7" dur="1000"/>
                                        <p:tgtEl>
                                          <p:spTgt spid="3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18" dur="1000"/>
                                        <p:tgtEl>
                                          <p:spTgt spid="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9" presetID="12" presetClass="entr" presetSubtype="4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5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1" dur="1000"/>
                                        <p:tgtEl>
                                          <p:spTgt spid="3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22" dur="10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3" presetID="12" presetClass="entr" presetSubtype="4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5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5" dur="1000"/>
                                        <p:tgtEl>
                                          <p:spTgt spid="3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26" dur="10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7" presetID="12" presetClass="entr" presetSubtype="4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5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9" dur="1000"/>
                                        <p:tgtEl>
                                          <p:spTgt spid="3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30" dur="10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1" presetID="12" presetClass="entr" presetSubtype="4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5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3" dur="1000"/>
                                        <p:tgtEl>
                                          <p:spTgt spid="3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34" dur="1000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5" presetID="12" presetClass="entr" presetSubtype="4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5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7" dur="1000"/>
                                        <p:tgtEl>
                                          <p:spTgt spid="3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38" dur="10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9" presetID="12" presetClass="entr" presetSubtype="4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5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1" dur="1000"/>
                                        <p:tgtEl>
                                          <p:spTgt spid="3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42" dur="100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3" presetID="12" presetClass="entr" presetSubtype="4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5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5" dur="1000"/>
                                        <p:tgtEl>
                                          <p:spTgt spid="3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46" dur="1000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7" presetID="12" presetClass="entr" presetSubtype="4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5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9" dur="1000"/>
                                        <p:tgtEl>
                                          <p:spTgt spid="3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50" dur="10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1" presetID="12" presetClass="entr" presetSubtype="4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5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3" dur="1000"/>
                                        <p:tgtEl>
                                          <p:spTgt spid="3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54" dur="10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5" presetID="12" presetClass="entr" presetSubtype="4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5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7" dur="1000"/>
                                        <p:tgtEl>
                                          <p:spTgt spid="3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58" dur="10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9" presetID="12" presetClass="entr" presetSubtype="4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5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1" dur="1000"/>
                                        <p:tgtEl>
                                          <p:spTgt spid="3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62" dur="10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3" presetID="12" presetClass="entr" presetSubtype="4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5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5" dur="1000"/>
                                        <p:tgtEl>
                                          <p:spTgt spid="3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66" dur="10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7" presetID="12" presetClass="entr" presetSubtype="4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5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9" dur="1000"/>
                                        <p:tgtEl>
                                          <p:spTgt spid="3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70" dur="10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1" presetID="12" presetClass="entr" presetSubtype="4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5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3" dur="1000"/>
                                        <p:tgtEl>
                                          <p:spTgt spid="3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74" dur="100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5" presetID="12" presetClass="entr" presetSubtype="4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5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7" dur="1000"/>
                                        <p:tgtEl>
                                          <p:spTgt spid="3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78" dur="1000"/>
                                        <p:tgtEl>
                                          <p:spTgt spid="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9" presetID="12" presetClass="entr" presetSubtype="4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5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1" dur="1000"/>
                                        <p:tgtEl>
                                          <p:spTgt spid="3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82" dur="1000"/>
                                        <p:tgtEl>
                                          <p:spTgt spid="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3" presetID="55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5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5" dur="1000" fill="hold"/>
                                        <p:tgtEl>
                                          <p:spTgt spid="2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6" dur="1000" fill="hold"/>
                                        <p:tgtEl>
                                          <p:spTgt spid="2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7" dur="10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8" presetID="17" presetClass="entr" presetSubtype="8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0" dur="1000" fill="hold"/>
                                        <p:tgtEl>
                                          <p:spTgt spid="2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1" dur="1000" fill="hold"/>
                                        <p:tgtEl>
                                          <p:spTgt spid="2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2" dur="1000" fill="hold"/>
                                        <p:tgtEl>
                                          <p:spTgt spid="2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3" dur="1000" fill="hold"/>
                                        <p:tgtEl>
                                          <p:spTgt spid="2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4" presetID="10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6" dur="20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7" presetID="10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9" dur="20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93" grpId="0" animBg="1"/>
      <p:bldP spid="94" grpId="0" animBg="1"/>
      <p:bldP spid="95" grpId="0" animBg="1"/>
      <p:bldP spid="96" grpId="0" animBg="1"/>
      <p:bldP spid="97" grpId="0" animBg="1"/>
      <p:bldP spid="98" grpId="0" animBg="1"/>
      <p:bldP spid="99" grpId="0" animBg="1"/>
      <p:bldP spid="100" grpId="0" animBg="1"/>
      <p:bldP spid="101" grpId="0" animBg="1"/>
      <p:bldP spid="102" grpId="0" animBg="1"/>
      <p:bldP spid="104" grpId="0" animBg="1"/>
      <p:bldP spid="105" grpId="0" animBg="1"/>
      <p:bldP spid="106" grpId="0" animBg="1"/>
      <p:bldP spid="107" grpId="0" animBg="1"/>
      <p:bldP spid="108" grpId="0" animBg="1"/>
      <p:bldP spid="109" grpId="0" animBg="1"/>
      <p:bldP spid="110" grpId="0" animBg="1"/>
      <p:bldP spid="111" grpId="0" animBg="1"/>
      <p:bldP spid="112" grpId="0" animBg="1"/>
      <p:bldP spid="113" grpId="0" animBg="1"/>
      <p:bldP spid="114" grpId="0" animBg="1"/>
      <p:bldP spid="115" grpId="0" animBg="1"/>
      <p:bldP spid="116" grpId="0" animBg="1"/>
      <p:bldP spid="117" grpId="0" animBg="1"/>
      <p:bldP spid="118" grpId="0" animBg="1"/>
      <p:bldP spid="119" grpId="0" animBg="1"/>
      <p:bldP spid="120" grpId="0" animBg="1"/>
      <p:bldP spid="121" grpId="0" animBg="1"/>
      <p:bldP spid="122" grpId="0" animBg="1"/>
      <p:bldP spid="123" grpId="0" animBg="1"/>
      <p:bldP spid="124" grpId="0" animBg="1"/>
      <p:bldP spid="125" grpId="0" animBg="1"/>
      <p:bldP spid="126" grpId="0" animBg="1"/>
      <p:bldP spid="127" grpId="0" animBg="1"/>
      <p:bldP spid="128" grpId="0" animBg="1"/>
      <p:bldP spid="129" grpId="0" animBg="1"/>
      <p:bldP spid="130" grpId="0" animBg="1"/>
      <p:bldP spid="131" grpId="0" animBg="1"/>
      <p:bldP spid="132" grpId="0" animBg="1"/>
      <p:bldP spid="133" grpId="0" animBg="1"/>
      <p:bldP spid="134" grpId="0" animBg="1"/>
      <p:bldP spid="135" grpId="0" animBg="1"/>
      <p:bldP spid="136" grpId="0" animBg="1"/>
      <p:bldP spid="137" grpId="0" animBg="1"/>
      <p:bldP spid="138" grpId="0" animBg="1"/>
      <p:bldP spid="139" grpId="0" animBg="1"/>
      <p:bldP spid="140" grpId="0" animBg="1"/>
      <p:bldP spid="141" grpId="0" animBg="1"/>
      <p:bldP spid="142" grpId="0" animBg="1"/>
      <p:bldP spid="143" grpId="0" animBg="1"/>
      <p:bldP spid="144" grpId="0" animBg="1"/>
      <p:bldP spid="145" grpId="0" animBg="1"/>
      <p:bldP spid="146" grpId="0" animBg="1"/>
      <p:bldP spid="147" grpId="0" animBg="1"/>
      <p:bldP spid="148" grpId="0" animBg="1"/>
      <p:bldP spid="149" grpId="0" animBg="1"/>
      <p:bldP spid="150" grpId="0" animBg="1"/>
      <p:bldP spid="151" grpId="0" animBg="1"/>
      <p:bldP spid="307" grpId="0"/>
      <p:bldP spid="308" grpId="0"/>
      <p:bldP spid="309" grpId="0"/>
      <p:bldP spid="310" grpId="0"/>
      <p:bldP spid="311" grpId="0"/>
      <p:bldP spid="312" grpId="0"/>
      <p:bldP spid="313" grpId="0"/>
      <p:bldP spid="314" grpId="0"/>
      <p:bldP spid="315" grpId="0"/>
      <p:bldP spid="316" grpId="0"/>
      <p:bldP spid="317" grpId="0"/>
      <p:bldP spid="318" grpId="0"/>
      <p:bldP spid="320" grpId="0"/>
      <p:bldP spid="321" grpId="0"/>
      <p:bldP spid="322" grpId="0"/>
      <p:bldP spid="324" grpId="0"/>
      <p:bldP spid="325" grpId="0"/>
      <p:bldP spid="326" grpId="0"/>
      <p:bldP spid="327" grpId="0"/>
      <p:bldP spid="328" grpId="0"/>
      <p:bldP spid="329" grpId="0"/>
      <p:bldP spid="330" grpId="0"/>
      <p:bldP spid="331" grpId="0"/>
      <p:bldP spid="332" grpId="0"/>
      <p:bldP spid="333" grpId="0"/>
      <p:bldP spid="334" grpId="0"/>
      <p:bldP spid="335" grpId="0"/>
      <p:bldP spid="336" grpId="0"/>
      <p:bldP spid="337" grpId="0"/>
      <p:bldP spid="338" grpId="0"/>
      <p:bldP spid="339" grpId="0"/>
      <p:bldP spid="340" grpId="0"/>
      <p:bldP spid="341" grpId="0"/>
      <p:bldP spid="342" grpId="0"/>
      <p:bldP spid="343" grpId="0"/>
      <p:bldP spid="344" grpId="0"/>
      <p:bldP spid="345" grpId="0"/>
      <p:bldP spid="347" grpId="0"/>
      <p:bldP spid="348" grpId="0"/>
      <p:bldP spid="349" grpId="0"/>
      <p:bldP spid="350" grpId="0"/>
      <p:bldP spid="351" grpId="0"/>
      <p:bldP spid="352" grpId="0"/>
      <p:bldP spid="354" grpId="0"/>
      <p:bldP spid="355" grpId="0"/>
      <p:bldP spid="356" grpId="0"/>
      <p:bldP spid="357" grpId="0"/>
      <p:bldP spid="293" grpId="0"/>
      <p:bldP spid="295" grpId="0"/>
      <p:bldP spid="29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29E1715E-700D-2607-F9F4-E201F5369C60}"/>
              </a:ext>
            </a:extLst>
          </p:cNvPr>
          <p:cNvSpPr txBox="1"/>
          <p:nvPr/>
        </p:nvSpPr>
        <p:spPr>
          <a:xfrm>
            <a:off x="5202391" y="2217127"/>
            <a:ext cx="1574040" cy="3170099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 fontAlgn="t">
              <a:spcAft>
                <a:spcPts val="600"/>
              </a:spcAft>
            </a:pPr>
            <a:r>
              <a:rPr lang="en-US" sz="20000" b="1" dirty="0">
                <a:gradFill>
                  <a:gsLst>
                    <a:gs pos="0">
                      <a:schemeClr val="accent1">
                        <a:alpha val="20000"/>
                      </a:schemeClr>
                    </a:gs>
                    <a:gs pos="100000">
                      <a:schemeClr val="accent1">
                        <a:alpha val="0"/>
                      </a:schemeClr>
                    </a:gs>
                  </a:gsLst>
                  <a:lin ang="5400000" scaled="0"/>
                </a:gradFill>
                <a:effectLst/>
                <a:latin typeface="Montserrat" panose="00000500000000000000" pitchFamily="2" charset="0"/>
              </a:rPr>
              <a:t>&amp;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0D9DBF-455B-4178-D11D-30143C30B15F}"/>
              </a:ext>
            </a:extLst>
          </p:cNvPr>
          <p:cNvSpPr txBox="1"/>
          <p:nvPr/>
        </p:nvSpPr>
        <p:spPr>
          <a:xfrm>
            <a:off x="7438424" y="793261"/>
            <a:ext cx="3120508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t">
              <a:spcAft>
                <a:spcPts val="600"/>
              </a:spcAft>
            </a:pPr>
            <a:r>
              <a:rPr lang="en-US" sz="2500" b="1" dirty="0">
                <a:solidFill>
                  <a:schemeClr val="tx2"/>
                </a:solidFill>
                <a:latin typeface="Montserrat" panose="00000500000000000000" pitchFamily="2" charset="0"/>
              </a:rPr>
              <a:t>Profit before tax</a:t>
            </a:r>
            <a:endParaRPr lang="en-US" sz="2500" b="1" dirty="0">
              <a:solidFill>
                <a:schemeClr val="tx2"/>
              </a:solidFill>
              <a:effectLst/>
              <a:latin typeface="Montserrat" panose="00000500000000000000" pitchFamily="2" charset="0"/>
            </a:endParaRP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8D960E9F-4872-9866-9841-09FE0E8FB1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85313" y="127321"/>
            <a:ext cx="562847" cy="365125"/>
          </a:xfrm>
        </p:spPr>
        <p:txBody>
          <a:bodyPr/>
          <a:lstStyle/>
          <a:p>
            <a:fld id="{F3B58255-25DC-B04F-862E-2900E3AE9830}" type="slidenum">
              <a:rPr lang="en-US" sz="1000" smtClean="0">
                <a:solidFill>
                  <a:schemeClr val="tx2">
                    <a:lumMod val="40000"/>
                    <a:lumOff val="60000"/>
                  </a:schemeClr>
                </a:solidFill>
                <a:latin typeface="Montserrat" panose="00000500000000000000" pitchFamily="2" charset="0"/>
              </a:rPr>
              <a:t>9</a:t>
            </a:fld>
            <a:endParaRPr lang="en-US" sz="1000" dirty="0">
              <a:solidFill>
                <a:schemeClr val="tx2">
                  <a:lumMod val="40000"/>
                  <a:lumOff val="60000"/>
                </a:schemeClr>
              </a:solidFill>
              <a:latin typeface="Montserrat" panose="00000500000000000000" pitchFamily="2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5AFC4EA-6FF7-410A-B128-29377011F633}"/>
              </a:ext>
            </a:extLst>
          </p:cNvPr>
          <p:cNvSpPr/>
          <p:nvPr/>
        </p:nvSpPr>
        <p:spPr>
          <a:xfrm>
            <a:off x="790626" y="1300480"/>
            <a:ext cx="4619574" cy="5003392"/>
          </a:xfrm>
          <a:prstGeom prst="roundRect">
            <a:avLst>
              <a:gd name="adj" fmla="val 5481"/>
            </a:avLst>
          </a:prstGeom>
          <a:solidFill>
            <a:schemeClr val="bg1"/>
          </a:solidFill>
          <a:ln w="12700">
            <a:noFill/>
          </a:ln>
          <a:effectLst>
            <a:outerShdw blurRad="139700" dist="25400" dir="5400000" algn="t" rotWithShape="0">
              <a:schemeClr val="accent1">
                <a:alpha val="15000"/>
              </a:schemeClr>
            </a:outerShdw>
          </a:effectLst>
        </p:spPr>
        <p:txBody>
          <a:bodyPr wrap="square" tIns="0" bIns="0" anchor="ctr" anchorCtr="0">
            <a:noAutofit/>
          </a:bodyPr>
          <a:lstStyle/>
          <a:p>
            <a:pPr algn="ctr" fontAlgn="t">
              <a:spcAft>
                <a:spcPts val="400"/>
              </a:spcAft>
            </a:pPr>
            <a:endParaRPr lang="en-US" sz="1000" i="1">
              <a:solidFill>
                <a:schemeClr val="tx2"/>
              </a:solidFill>
              <a:latin typeface="Montserrat" panose="00000500000000000000" pitchFamily="2" charset="0"/>
            </a:endParaRPr>
          </a:p>
        </p:txBody>
      </p:sp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1AEE0F4A-28CD-4BA2-DE3A-F348B26197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36583153"/>
              </p:ext>
            </p:extLst>
          </p:nvPr>
        </p:nvGraphicFramePr>
        <p:xfrm>
          <a:off x="1067226" y="1583139"/>
          <a:ext cx="4055086" cy="24808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38F75917-74B4-8ED3-3CE9-95EFFE6D3ED9}"/>
              </a:ext>
            </a:extLst>
          </p:cNvPr>
          <p:cNvSpPr txBox="1"/>
          <p:nvPr/>
        </p:nvSpPr>
        <p:spPr>
          <a:xfrm>
            <a:off x="2313393" y="596897"/>
            <a:ext cx="1574040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t">
              <a:spcAft>
                <a:spcPts val="600"/>
              </a:spcAft>
            </a:pPr>
            <a:r>
              <a:rPr lang="en-US" sz="2500" b="1" dirty="0">
                <a:solidFill>
                  <a:schemeClr val="tx2"/>
                </a:solidFill>
                <a:effectLst/>
                <a:latin typeface="Montserrat" panose="00000500000000000000" pitchFamily="2" charset="0"/>
              </a:rPr>
              <a:t>Assets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31244663-BE34-855E-48BA-16A9A91FEDCF}"/>
              </a:ext>
            </a:extLst>
          </p:cNvPr>
          <p:cNvSpPr/>
          <p:nvPr/>
        </p:nvSpPr>
        <p:spPr>
          <a:xfrm>
            <a:off x="6568623" y="1300480"/>
            <a:ext cx="4619574" cy="5003392"/>
          </a:xfrm>
          <a:prstGeom prst="roundRect">
            <a:avLst>
              <a:gd name="adj" fmla="val 5481"/>
            </a:avLst>
          </a:prstGeom>
          <a:solidFill>
            <a:schemeClr val="bg1"/>
          </a:solidFill>
          <a:ln>
            <a:noFill/>
          </a:ln>
          <a:effectLst>
            <a:outerShdw blurRad="139700" dist="25400" dir="5400000" algn="t" rotWithShape="0">
              <a:schemeClr val="accent1">
                <a:alpha val="15000"/>
              </a:schemeClr>
            </a:outerShdw>
          </a:effectLst>
        </p:spPr>
        <p:txBody>
          <a:bodyPr wrap="square" tIns="0" bIns="0" anchor="ctr" anchorCtr="0">
            <a:noAutofit/>
          </a:bodyPr>
          <a:lstStyle/>
          <a:p>
            <a:pPr algn="ctr" fontAlgn="t">
              <a:spcAft>
                <a:spcPts val="400"/>
              </a:spcAft>
            </a:pPr>
            <a:endParaRPr lang="en-US" sz="1000" i="1">
              <a:solidFill>
                <a:schemeClr val="tx2"/>
              </a:solidFill>
              <a:latin typeface="Montserrat" panose="00000500000000000000" pitchFamily="2" charset="0"/>
            </a:endParaRPr>
          </a:p>
        </p:txBody>
      </p:sp>
      <p:graphicFrame>
        <p:nvGraphicFramePr>
          <p:cNvPr id="19" name="Chart 18">
            <a:extLst>
              <a:ext uri="{FF2B5EF4-FFF2-40B4-BE49-F238E27FC236}">
                <a16:creationId xmlns:a16="http://schemas.microsoft.com/office/drawing/2014/main" id="{160F6A13-A99E-5007-2C64-352F796E68E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42377356"/>
              </p:ext>
            </p:extLst>
          </p:nvPr>
        </p:nvGraphicFramePr>
        <p:xfrm>
          <a:off x="6845223" y="1583139"/>
          <a:ext cx="4055086" cy="24808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1" name="Rectangle 20">
            <a:extLst>
              <a:ext uri="{FF2B5EF4-FFF2-40B4-BE49-F238E27FC236}">
                <a16:creationId xmlns:a16="http://schemas.microsoft.com/office/drawing/2014/main" id="{0F013BCF-5C80-9B50-26E7-0A217D6BA33E}"/>
              </a:ext>
            </a:extLst>
          </p:cNvPr>
          <p:cNvSpPr/>
          <p:nvPr/>
        </p:nvSpPr>
        <p:spPr>
          <a:xfrm>
            <a:off x="790627" y="4290529"/>
            <a:ext cx="4619574" cy="758854"/>
          </a:xfrm>
          <a:prstGeom prst="rect">
            <a:avLst/>
          </a:prstGeom>
          <a:gradFill>
            <a:gsLst>
              <a:gs pos="100000">
                <a:schemeClr val="accent1"/>
              </a:gs>
              <a:gs pos="0">
                <a:schemeClr val="accent1">
                  <a:alpha val="7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D050E15-2BF8-2F1A-479A-4E686B6E9C86}"/>
              </a:ext>
            </a:extLst>
          </p:cNvPr>
          <p:cNvGrpSpPr/>
          <p:nvPr/>
        </p:nvGrpSpPr>
        <p:grpSpPr>
          <a:xfrm>
            <a:off x="1485068" y="4439124"/>
            <a:ext cx="3982501" cy="461665"/>
            <a:chOff x="1485068" y="4439124"/>
            <a:chExt cx="3982501" cy="461665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0E3BC3E-244D-AB75-F958-29EDD33467D6}"/>
                </a:ext>
              </a:extLst>
            </p:cNvPr>
            <p:cNvSpPr txBox="1"/>
            <p:nvPr/>
          </p:nvSpPr>
          <p:spPr>
            <a:xfrm>
              <a:off x="1485068" y="4439124"/>
              <a:ext cx="1880643" cy="461665"/>
            </a:xfrm>
            <a:prstGeom prst="rect">
              <a:avLst/>
            </a:prstGeom>
            <a:noFill/>
          </p:spPr>
          <p:txBody>
            <a:bodyPr wrap="none" tIns="0" bIns="0" rtlCol="0" anchor="ctr" anchorCtr="0">
              <a:spAutoFit/>
            </a:bodyPr>
            <a:lstStyle/>
            <a:p>
              <a:r>
                <a:rPr lang="en-US" sz="3000" dirty="0">
                  <a:solidFill>
                    <a:schemeClr val="bg1"/>
                  </a:solidFill>
                  <a:latin typeface="Montserrat" panose="00000500000000000000" pitchFamily="2" charset="0"/>
                </a:rPr>
                <a:t>$1200cr+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FA386B6-E89F-B404-64C7-8B3BD0C4F2EF}"/>
                </a:ext>
              </a:extLst>
            </p:cNvPr>
            <p:cNvSpPr txBox="1"/>
            <p:nvPr/>
          </p:nvSpPr>
          <p:spPr>
            <a:xfrm>
              <a:off x="3152512" y="4539151"/>
              <a:ext cx="2315057" cy="261610"/>
            </a:xfrm>
            <a:prstGeom prst="rect">
              <a:avLst/>
            </a:prstGeom>
            <a:noFill/>
          </p:spPr>
          <p:txBody>
            <a:bodyPr wrap="none" tIns="0" bIns="0" rtlCol="0" anchor="ctr" anchorCtr="0">
              <a:spAutoFit/>
            </a:bodyPr>
            <a:lstStyle/>
            <a:p>
              <a:r>
                <a:rPr lang="en-US" sz="1700" b="1" dirty="0">
                  <a:solidFill>
                    <a:schemeClr val="bg1">
                      <a:alpha val="80000"/>
                    </a:schemeClr>
                  </a:solidFill>
                  <a:latin typeface="Montserrat" panose="00000500000000000000" pitchFamily="2" charset="0"/>
                </a:rPr>
                <a:t>Revenue from sale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FE72DFBB-D3B9-9247-722D-80F5D04EB60C}"/>
              </a:ext>
            </a:extLst>
          </p:cNvPr>
          <p:cNvSpPr txBox="1"/>
          <p:nvPr/>
        </p:nvSpPr>
        <p:spPr>
          <a:xfrm>
            <a:off x="1267158" y="5259533"/>
            <a:ext cx="3666508" cy="711285"/>
          </a:xfrm>
          <a:prstGeom prst="rect">
            <a:avLst/>
          </a:prstGeom>
          <a:noFill/>
        </p:spPr>
        <p:txBody>
          <a:bodyPr wrap="square" tIns="0" bIns="0" rtlCol="0" anchor="ctr" anchorCtr="0">
            <a:spAutoFit/>
          </a:bodyPr>
          <a:lstStyle/>
          <a:p>
            <a:pPr algn="ctr">
              <a:lnSpc>
                <a:spcPts val="1900"/>
              </a:lnSpc>
            </a:pPr>
            <a:r>
              <a:rPr lang="en-US" sz="1300" dirty="0">
                <a:latin typeface="Montserrat" panose="00000500000000000000" pitchFamily="2" charset="0"/>
              </a:rPr>
              <a:t>A stacked column showing total revenue over the course of 4 years, assets have been valued at a total of 1200cr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33F469A-B305-9853-E6C7-1F41754476B6}"/>
              </a:ext>
            </a:extLst>
          </p:cNvPr>
          <p:cNvSpPr/>
          <p:nvPr/>
        </p:nvSpPr>
        <p:spPr>
          <a:xfrm>
            <a:off x="6568623" y="4290529"/>
            <a:ext cx="4619574" cy="758854"/>
          </a:xfrm>
          <a:prstGeom prst="rect">
            <a:avLst/>
          </a:prstGeom>
          <a:gradFill>
            <a:gsLst>
              <a:gs pos="100000">
                <a:schemeClr val="tx2"/>
              </a:gs>
              <a:gs pos="0">
                <a:schemeClr val="tx2">
                  <a:alpha val="7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D3498526-9883-DB36-F3F6-1AC111DB05E1}"/>
              </a:ext>
            </a:extLst>
          </p:cNvPr>
          <p:cNvGrpSpPr/>
          <p:nvPr/>
        </p:nvGrpSpPr>
        <p:grpSpPr>
          <a:xfrm>
            <a:off x="7021110" y="4439124"/>
            <a:ext cx="3860473" cy="461665"/>
            <a:chOff x="1485068" y="4439124"/>
            <a:chExt cx="3860473" cy="461665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FA13DD2-B17E-8033-2DDF-52D0EA69F7CC}"/>
                </a:ext>
              </a:extLst>
            </p:cNvPr>
            <p:cNvSpPr txBox="1"/>
            <p:nvPr/>
          </p:nvSpPr>
          <p:spPr>
            <a:xfrm>
              <a:off x="1485068" y="4439124"/>
              <a:ext cx="1768433" cy="461665"/>
            </a:xfrm>
            <a:prstGeom prst="rect">
              <a:avLst/>
            </a:prstGeom>
            <a:noFill/>
          </p:spPr>
          <p:txBody>
            <a:bodyPr wrap="none" tIns="0" bIns="0" rtlCol="0" anchor="ctr" anchorCtr="0">
              <a:spAutoFit/>
            </a:bodyPr>
            <a:lstStyle/>
            <a:p>
              <a:r>
                <a:rPr lang="en-US" sz="3000" dirty="0">
                  <a:solidFill>
                    <a:schemeClr val="bg1"/>
                  </a:solidFill>
                  <a:latin typeface="Montserrat" panose="00000500000000000000" pitchFamily="2" charset="0"/>
                </a:rPr>
                <a:t>$800cr+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498495C-8ED6-4F6C-A533-75CCBA553E10}"/>
                </a:ext>
              </a:extLst>
            </p:cNvPr>
            <p:cNvSpPr txBox="1"/>
            <p:nvPr/>
          </p:nvSpPr>
          <p:spPr>
            <a:xfrm>
              <a:off x="3288568" y="4539151"/>
              <a:ext cx="2056973" cy="261610"/>
            </a:xfrm>
            <a:prstGeom prst="rect">
              <a:avLst/>
            </a:prstGeom>
            <a:noFill/>
          </p:spPr>
          <p:txBody>
            <a:bodyPr wrap="none" tIns="0" bIns="0" rtlCol="0" anchor="ctr" anchorCtr="0">
              <a:spAutoFit/>
            </a:bodyPr>
            <a:lstStyle/>
            <a:p>
              <a:r>
                <a:rPr lang="en-US" sz="1700" b="1" dirty="0">
                  <a:solidFill>
                    <a:schemeClr val="bg1">
                      <a:alpha val="80000"/>
                    </a:schemeClr>
                  </a:solidFill>
                  <a:latin typeface="Montserrat" panose="00000500000000000000" pitchFamily="2" charset="0"/>
                </a:rPr>
                <a:t>Profit before tax</a:t>
              </a: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5BFEEBA5-21B2-E92F-1BDA-95B31131CCE9}"/>
              </a:ext>
            </a:extLst>
          </p:cNvPr>
          <p:cNvSpPr txBox="1"/>
          <p:nvPr/>
        </p:nvSpPr>
        <p:spPr>
          <a:xfrm>
            <a:off x="7045154" y="5137705"/>
            <a:ext cx="3666508" cy="954941"/>
          </a:xfrm>
          <a:prstGeom prst="rect">
            <a:avLst/>
          </a:prstGeom>
          <a:noFill/>
        </p:spPr>
        <p:txBody>
          <a:bodyPr wrap="square" tIns="0" bIns="0" rtlCol="0" anchor="ctr" anchorCtr="0">
            <a:spAutoFit/>
          </a:bodyPr>
          <a:lstStyle/>
          <a:p>
            <a:pPr algn="ctr">
              <a:lnSpc>
                <a:spcPts val="1900"/>
              </a:lnSpc>
            </a:pPr>
            <a:r>
              <a:rPr lang="en-US" sz="1300" dirty="0">
                <a:latin typeface="Montserrat" panose="00000500000000000000" pitchFamily="2" charset="0"/>
              </a:rPr>
              <a:t>A stacked column showing total profit before tax over the course of 4 years, liabilities have been valued at a total of 800cr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5E136E-FAD5-2364-927F-A2151B86FD04}"/>
              </a:ext>
            </a:extLst>
          </p:cNvPr>
          <p:cNvSpPr txBox="1"/>
          <p:nvPr/>
        </p:nvSpPr>
        <p:spPr>
          <a:xfrm>
            <a:off x="3832266" y="40499"/>
            <a:ext cx="44099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Algerian" panose="04020705040A02060702" pitchFamily="82" charset="0"/>
              </a:rPr>
              <a:t>REVENUE GROWTH</a:t>
            </a:r>
            <a:endParaRPr lang="en-IN" sz="3600" dirty="0"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5365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1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1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37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750"/>
                                        <p:tgtEl>
                                          <p:spTgt spid="12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7" presetClass="entr" presetSubtype="4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12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12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12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12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7" presetClass="entr" presetSubtype="4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12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750" fill="hold"/>
                                        <p:tgtEl>
                                          <p:spTgt spid="12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750" fill="hold"/>
                                        <p:tgtEl>
                                          <p:spTgt spid="12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750" fill="hold"/>
                                        <p:tgtEl>
                                          <p:spTgt spid="12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17" presetClass="entr" presetSubtype="4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750" fill="hold"/>
                                        <p:tgtEl>
                                          <p:spTgt spid="12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750" fill="hold"/>
                                        <p:tgtEl>
                                          <p:spTgt spid="12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750" fill="hold"/>
                                        <p:tgtEl>
                                          <p:spTgt spid="12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750" fill="hold"/>
                                        <p:tgtEl>
                                          <p:spTgt spid="12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750"/>
                                        <p:tgtEl>
                                          <p:spTgt spid="19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7" presetClass="entr" presetSubtype="4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750" fill="hold"/>
                                        <p:tgtEl>
                                          <p:spTgt spid="19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750" fill="hold"/>
                                        <p:tgtEl>
                                          <p:spTgt spid="19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750" fill="hold"/>
                                        <p:tgtEl>
                                          <p:spTgt spid="19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750" fill="hold"/>
                                        <p:tgtEl>
                                          <p:spTgt spid="19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17" presetClass="entr" presetSubtype="4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750" fill="hold"/>
                                        <p:tgtEl>
                                          <p:spTgt spid="19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750" fill="hold"/>
                                        <p:tgtEl>
                                          <p:spTgt spid="19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750" fill="hold"/>
                                        <p:tgtEl>
                                          <p:spTgt spid="19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750" fill="hold"/>
                                        <p:tgtEl>
                                          <p:spTgt spid="19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17" presetClass="entr" presetSubtype="4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750" fill="hold"/>
                                        <p:tgtEl>
                                          <p:spTgt spid="19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750" fill="hold"/>
                                        <p:tgtEl>
                                          <p:spTgt spid="19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750" fill="hold"/>
                                        <p:tgtEl>
                                          <p:spTgt spid="19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750" fill="hold"/>
                                        <p:tgtEl>
                                          <p:spTgt spid="19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17" presetClass="entr" presetSubtype="1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17" presetClass="entr" presetSubtype="1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2" presetClass="entr" presetSubtype="1" fill="hold" grpId="0" nodeType="withEffect">
                                  <p:stCondLst>
                                    <p:cond delay="475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10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2" presetClass="entr" presetSubtype="1" fill="hold" grpId="0" nodeType="withEffect">
                                  <p:stCondLst>
                                    <p:cond delay="475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10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91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" grpId="0"/>
      <p:bldP spid="8" grpId="0" animBg="1"/>
      <p:bldGraphic spid="12" grpId="0" uiExpand="1">
        <p:bldSub>
          <a:bldChart bld="series"/>
        </p:bldSub>
      </p:bldGraphic>
      <p:bldP spid="15" grpId="0"/>
      <p:bldP spid="18" grpId="0" animBg="1"/>
      <p:bldGraphic spid="19" grpId="0" uiExpand="1">
        <p:bldSub>
          <a:bldChart bld="series"/>
        </p:bldSub>
      </p:bldGraphic>
      <p:bldP spid="21" grpId="0" animBg="1"/>
      <p:bldP spid="26" grpId="0"/>
      <p:bldP spid="27" grpId="0" animBg="1"/>
      <p:bldP spid="31" grpId="0"/>
    </p:bldLst>
  </p:timing>
</p:sld>
</file>

<file path=ppt/theme/theme1.xml><?xml version="1.0" encoding="utf-8"?>
<a:theme xmlns:a="http://schemas.openxmlformats.org/drawingml/2006/main" name="Custom">
  <a:themeElements>
    <a:clrScheme name="Fashion Scrapbook">
      <a:dk1>
        <a:srgbClr val="000000"/>
      </a:dk1>
      <a:lt1>
        <a:srgbClr val="FFFFFF"/>
      </a:lt1>
      <a:dk2>
        <a:srgbClr val="4C483C"/>
      </a:dk2>
      <a:lt2>
        <a:srgbClr val="E8E8E8"/>
      </a:lt2>
      <a:accent1>
        <a:srgbClr val="CC0019"/>
      </a:accent1>
      <a:accent2>
        <a:srgbClr val="00B371"/>
      </a:accent2>
      <a:accent3>
        <a:srgbClr val="FDD537"/>
      </a:accent3>
      <a:accent4>
        <a:srgbClr val="61ADBF"/>
      </a:accent4>
      <a:accent5>
        <a:srgbClr val="A3648B"/>
      </a:accent5>
      <a:accent6>
        <a:srgbClr val="F3923E"/>
      </a:accent6>
      <a:hlink>
        <a:srgbClr val="467886"/>
      </a:hlink>
      <a:folHlink>
        <a:srgbClr val="96607D"/>
      </a:folHlink>
    </a:clrScheme>
    <a:fontScheme name="Custom 66">
      <a:majorFont>
        <a:latin typeface="Batang"/>
        <a:ea typeface=""/>
        <a:cs typeface=""/>
      </a:majorFont>
      <a:minorFont>
        <a:latin typeface="Dreaming Outloud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Fashion Scrapbook_win32_SD_v5" id="{B70EBCCD-EC83-4922-8D7A-172B52F2B66D}" vid="{747A5340-96A0-4E43-8F22-909FDE8641A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  <Background xmlns="71af3243-3dd4-4a8d-8c0d-dd76da1f02a5">false</Background>
    <Status xmlns="71af3243-3dd4-4a8d-8c0d-dd76da1f02a5">Not started</Status>
    <TaxCatchAll xmlns="230e9df3-be65-4c73-a93b-d1236ebd677e" xsi:nil="true"/>
    <ImageTagsTaxHTField xmlns="71af3243-3dd4-4a8d-8c0d-dd76da1f02a5">
      <Terms xmlns="http://schemas.microsoft.com/office/infopath/2007/PartnerControls"/>
    </ImageTagsTaxHTField>
    <Image xmlns="71af3243-3dd4-4a8d-8c0d-dd76da1f02a5">
      <Url xsi:nil="true"/>
      <Description xsi:nil="true"/>
    </Image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07850A63-A233-4607-AFFF-D93ECBB2DB4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B13D750-DB67-436D-A542-7CE35412D3C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70A2825-18A1-4117-A30C-5F11B3763204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230e9df3-be65-4c73-a93b-d1236ebd677e"/>
    <ds:schemaRef ds:uri="http://schemas.microsoft.com/sharepoint/v3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Fashion photo album</Template>
  <TotalTime>491</TotalTime>
  <Words>1311</Words>
  <Application>Microsoft Office PowerPoint</Application>
  <PresentationFormat>Widescreen</PresentationFormat>
  <Paragraphs>265</Paragraphs>
  <Slides>16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8" baseType="lpstr">
      <vt:lpstr>Batang</vt:lpstr>
      <vt:lpstr>Algerian</vt:lpstr>
      <vt:lpstr>Aptos</vt:lpstr>
      <vt:lpstr>Arial</vt:lpstr>
      <vt:lpstr>Calibri</vt:lpstr>
      <vt:lpstr>Dreaming Outloud Pro</vt:lpstr>
      <vt:lpstr>Kunstler Script</vt:lpstr>
      <vt:lpstr>Montserrat</vt:lpstr>
      <vt:lpstr>unset</vt:lpstr>
      <vt:lpstr>Viner Hand ITC</vt:lpstr>
      <vt:lpstr>YAFdJjbTu24_1</vt:lpstr>
      <vt:lpstr>Custom</vt:lpstr>
      <vt:lpstr>Fashion</vt:lpstr>
      <vt:lpstr>Looks</vt:lpstr>
      <vt:lpstr>Setter</vt:lpstr>
      <vt:lpstr>PowerPoint Presentation</vt:lpstr>
      <vt:lpstr>Competitive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Suresh Chandrasekar</dc:creator>
  <cp:lastModifiedBy>Suresh Chandrasekar</cp:lastModifiedBy>
  <cp:revision>2</cp:revision>
  <dcterms:created xsi:type="dcterms:W3CDTF">2025-08-10T04:51:22Z</dcterms:created>
  <dcterms:modified xsi:type="dcterms:W3CDTF">2025-08-14T12:27:27Z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